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95" r:id="rId2"/>
    <p:sldId id="623" r:id="rId3"/>
    <p:sldId id="622" r:id="rId4"/>
    <p:sldId id="636" r:id="rId5"/>
    <p:sldId id="635" r:id="rId6"/>
    <p:sldId id="626" r:id="rId7"/>
    <p:sldId id="627" r:id="rId8"/>
    <p:sldId id="628" r:id="rId9"/>
    <p:sldId id="631" r:id="rId10"/>
    <p:sldId id="632" r:id="rId11"/>
    <p:sldId id="633" r:id="rId12"/>
    <p:sldId id="634" r:id="rId13"/>
    <p:sldId id="580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lyan Keo" initials="KK" lastIdx="5" clrIdx="0">
    <p:extLst>
      <p:ext uri="{19B8F6BF-5375-455C-9EA6-DF929625EA0E}">
        <p15:presenceInfo xmlns:p15="http://schemas.microsoft.com/office/powerpoint/2012/main" userId="Kalyan Keo" providerId="None"/>
      </p:ext>
    </p:extLst>
  </p:cmAuthor>
  <p:cmAuthor id="2" name="Gloria Namande" initials="GN" lastIdx="2" clrIdx="1">
    <p:extLst>
      <p:ext uri="{19B8F6BF-5375-455C-9EA6-DF929625EA0E}">
        <p15:presenceInfo xmlns:p15="http://schemas.microsoft.com/office/powerpoint/2012/main" userId="S::gloria.namande@undp.org::7b25af2d-5d97-4a83-be04-0c9e030c58fd" providerId="AD"/>
      </p:ext>
    </p:extLst>
  </p:cmAuthor>
  <p:cmAuthor id="3" name="Alexandra Soezer" initials="AS" lastIdx="3" clrIdx="2">
    <p:extLst>
      <p:ext uri="{19B8F6BF-5375-455C-9EA6-DF929625EA0E}">
        <p15:presenceInfo xmlns:p15="http://schemas.microsoft.com/office/powerpoint/2012/main" userId="S::alexandra.soezer@undp.org::b8d9b9c3-88e0-4817-b5ee-c7762b84e9c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2060"/>
    <a:srgbClr val="FDFDE7"/>
    <a:srgbClr val="FCEAF6"/>
    <a:srgbClr val="0000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2" autoAdjust="0"/>
    <p:restoredTop sz="81768" autoAdjust="0"/>
  </p:normalViewPr>
  <p:slideViewPr>
    <p:cSldViewPr snapToGrid="0">
      <p:cViewPr varScale="1">
        <p:scale>
          <a:sx n="59" d="100"/>
          <a:sy n="59" d="100"/>
        </p:scale>
        <p:origin x="894" y="66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049232-2760-46DC-841E-CB1621848FC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A526E8-94E1-4480-85E1-C84D2BBF8439}">
      <dgm:prSet phldrT="[Text]"/>
      <dgm:spPr/>
      <dgm:t>
        <a:bodyPr/>
        <a:lstStyle/>
        <a:p>
          <a:r>
            <a:rPr lang="en-US" b="0" dirty="0"/>
            <a:t>Alignment with the developments of the Uganda’s third National Development Plan 2020/21- 2024/25 </a:t>
          </a:r>
        </a:p>
      </dgm:t>
    </dgm:pt>
    <dgm:pt modelId="{18874DBA-7133-456D-908B-E3756085B089}" type="parTrans" cxnId="{2EBC106D-DFCE-4105-B72D-363C228BBD87}">
      <dgm:prSet/>
      <dgm:spPr/>
      <dgm:t>
        <a:bodyPr/>
        <a:lstStyle/>
        <a:p>
          <a:endParaRPr lang="en-US"/>
        </a:p>
      </dgm:t>
    </dgm:pt>
    <dgm:pt modelId="{91786727-9BCE-4A97-9F5E-4035671ED0BA}" type="sibTrans" cxnId="{2EBC106D-DFCE-4105-B72D-363C228BBD87}">
      <dgm:prSet/>
      <dgm:spPr/>
      <dgm:t>
        <a:bodyPr/>
        <a:lstStyle/>
        <a:p>
          <a:endParaRPr lang="en-US"/>
        </a:p>
      </dgm:t>
    </dgm:pt>
    <dgm:pt modelId="{CF33A64C-73C5-4359-B41A-83BAC56F2EE3}">
      <dgm:prSet phldrT="[Text]"/>
      <dgm:spPr/>
      <dgm:t>
        <a:bodyPr/>
        <a:lstStyle/>
        <a:p>
          <a:r>
            <a:rPr lang="en-US" dirty="0"/>
            <a:t>Revision of policies and regulatory frameworks e.g. energy policy as entry points to raise ambition. </a:t>
          </a:r>
        </a:p>
      </dgm:t>
    </dgm:pt>
    <dgm:pt modelId="{D5165C7E-41BE-42CC-81CE-BEE6DFC04562}" type="parTrans" cxnId="{03B50D66-5273-40CE-BA83-C2E32CB8F129}">
      <dgm:prSet/>
      <dgm:spPr/>
      <dgm:t>
        <a:bodyPr/>
        <a:lstStyle/>
        <a:p>
          <a:endParaRPr lang="en-US"/>
        </a:p>
      </dgm:t>
    </dgm:pt>
    <dgm:pt modelId="{0224FE75-B339-4484-ABD3-03C1BE8A6A8C}" type="sibTrans" cxnId="{03B50D66-5273-40CE-BA83-C2E32CB8F129}">
      <dgm:prSet/>
      <dgm:spPr/>
      <dgm:t>
        <a:bodyPr/>
        <a:lstStyle/>
        <a:p>
          <a:endParaRPr lang="en-US"/>
        </a:p>
      </dgm:t>
    </dgm:pt>
    <dgm:pt modelId="{54BE9D44-CCCA-4E23-9111-24480761BF0A}">
      <dgm:prSet phldrT="[Text]"/>
      <dgm:spPr/>
      <dgm:t>
        <a:bodyPr/>
        <a:lstStyle/>
        <a:p>
          <a:r>
            <a:rPr lang="en-US" dirty="0"/>
            <a:t>Consideration of the climate change bill as legal backing to support government action towards NDC implementation.</a:t>
          </a:r>
        </a:p>
      </dgm:t>
    </dgm:pt>
    <dgm:pt modelId="{41579606-22B3-4A1C-B6B2-F469C0885ABD}" type="parTrans" cxnId="{3EC5F9FA-7A85-4EA1-AA0F-6ED18ABC8ED8}">
      <dgm:prSet/>
      <dgm:spPr/>
      <dgm:t>
        <a:bodyPr/>
        <a:lstStyle/>
        <a:p>
          <a:endParaRPr lang="en-US"/>
        </a:p>
      </dgm:t>
    </dgm:pt>
    <dgm:pt modelId="{A8D57B1D-12DA-424C-8D59-DC7A4E44F281}" type="sibTrans" cxnId="{3EC5F9FA-7A85-4EA1-AA0F-6ED18ABC8ED8}">
      <dgm:prSet/>
      <dgm:spPr/>
      <dgm:t>
        <a:bodyPr/>
        <a:lstStyle/>
        <a:p>
          <a:endParaRPr lang="en-US"/>
        </a:p>
      </dgm:t>
    </dgm:pt>
    <dgm:pt modelId="{00E24490-2752-4C0F-A73A-0274B11DB43D}">
      <dgm:prSet/>
      <dgm:spPr/>
      <dgm:t>
        <a:bodyPr/>
        <a:lstStyle/>
        <a:p>
          <a:r>
            <a:rPr lang="en-US" b="0" dirty="0"/>
            <a:t>Alignment of  the NDC implementation process with the Country's Vision 2040 , Uganda Green Growth Development Strategy 2030 and the SDGs.  </a:t>
          </a:r>
        </a:p>
      </dgm:t>
    </dgm:pt>
    <dgm:pt modelId="{6D1602B9-6982-4CFA-8345-5EA9CC3DC85E}" type="parTrans" cxnId="{A4990DC7-5DD9-42E9-9A9C-17BD650AD742}">
      <dgm:prSet/>
      <dgm:spPr/>
      <dgm:t>
        <a:bodyPr/>
        <a:lstStyle/>
        <a:p>
          <a:endParaRPr lang="en-US"/>
        </a:p>
      </dgm:t>
    </dgm:pt>
    <dgm:pt modelId="{8A71941A-E2C8-4393-B905-5C3E8A9F896F}" type="sibTrans" cxnId="{A4990DC7-5DD9-42E9-9A9C-17BD650AD742}">
      <dgm:prSet/>
      <dgm:spPr/>
      <dgm:t>
        <a:bodyPr/>
        <a:lstStyle/>
        <a:p>
          <a:endParaRPr lang="en-US"/>
        </a:p>
      </dgm:t>
    </dgm:pt>
    <dgm:pt modelId="{7197F73F-A1F4-47F2-93C6-4FA41468B4B4}" type="pres">
      <dgm:prSet presAssocID="{A8049232-2760-46DC-841E-CB1621848FCA}" presName="Name0" presStyleCnt="0">
        <dgm:presLayoutVars>
          <dgm:chMax val="7"/>
          <dgm:chPref val="7"/>
          <dgm:dir/>
        </dgm:presLayoutVars>
      </dgm:prSet>
      <dgm:spPr/>
    </dgm:pt>
    <dgm:pt modelId="{608513BA-F5A3-4E42-A7B0-F7785FB4A259}" type="pres">
      <dgm:prSet presAssocID="{A8049232-2760-46DC-841E-CB1621848FCA}" presName="Name1" presStyleCnt="0"/>
      <dgm:spPr/>
    </dgm:pt>
    <dgm:pt modelId="{BCED4C57-9189-447A-9444-8DFC6D09BCBA}" type="pres">
      <dgm:prSet presAssocID="{A8049232-2760-46DC-841E-CB1621848FCA}" presName="cycle" presStyleCnt="0"/>
      <dgm:spPr/>
    </dgm:pt>
    <dgm:pt modelId="{999AA923-10E8-452B-B82E-9F689CDAD0A5}" type="pres">
      <dgm:prSet presAssocID="{A8049232-2760-46DC-841E-CB1621848FCA}" presName="srcNode" presStyleLbl="node1" presStyleIdx="0" presStyleCnt="4"/>
      <dgm:spPr/>
    </dgm:pt>
    <dgm:pt modelId="{E1D7B92D-1534-4B7B-B88B-FBE3D863CF41}" type="pres">
      <dgm:prSet presAssocID="{A8049232-2760-46DC-841E-CB1621848FCA}" presName="conn" presStyleLbl="parChTrans1D2" presStyleIdx="0" presStyleCnt="1"/>
      <dgm:spPr/>
    </dgm:pt>
    <dgm:pt modelId="{4E5B0746-8F80-4189-BEAF-D0E8A4B86997}" type="pres">
      <dgm:prSet presAssocID="{A8049232-2760-46DC-841E-CB1621848FCA}" presName="extraNode" presStyleLbl="node1" presStyleIdx="0" presStyleCnt="4"/>
      <dgm:spPr/>
    </dgm:pt>
    <dgm:pt modelId="{64E9D819-B303-4CA4-9AAE-23B977569CB5}" type="pres">
      <dgm:prSet presAssocID="{A8049232-2760-46DC-841E-CB1621848FCA}" presName="dstNode" presStyleLbl="node1" presStyleIdx="0" presStyleCnt="4"/>
      <dgm:spPr/>
    </dgm:pt>
    <dgm:pt modelId="{80432C35-775A-477B-8B1C-8A30232BB43F}" type="pres">
      <dgm:prSet presAssocID="{38A526E8-94E1-4480-85E1-C84D2BBF8439}" presName="text_1" presStyleLbl="node1" presStyleIdx="0" presStyleCnt="4">
        <dgm:presLayoutVars>
          <dgm:bulletEnabled val="1"/>
        </dgm:presLayoutVars>
      </dgm:prSet>
      <dgm:spPr/>
    </dgm:pt>
    <dgm:pt modelId="{60F5B73F-6072-4FB9-BD70-41012E74B568}" type="pres">
      <dgm:prSet presAssocID="{38A526E8-94E1-4480-85E1-C84D2BBF8439}" presName="accent_1" presStyleCnt="0"/>
      <dgm:spPr/>
    </dgm:pt>
    <dgm:pt modelId="{F6605558-AFAA-4A03-BA24-0441DBA3014B}" type="pres">
      <dgm:prSet presAssocID="{38A526E8-94E1-4480-85E1-C84D2BBF8439}" presName="accentRepeatNode" presStyleLbl="solidFgAcc1" presStyleIdx="0" presStyleCnt="4"/>
      <dgm:spPr/>
    </dgm:pt>
    <dgm:pt modelId="{35ABD16E-4710-4370-8B2B-133FCE179474}" type="pres">
      <dgm:prSet presAssocID="{CF33A64C-73C5-4359-B41A-83BAC56F2EE3}" presName="text_2" presStyleLbl="node1" presStyleIdx="1" presStyleCnt="4">
        <dgm:presLayoutVars>
          <dgm:bulletEnabled val="1"/>
        </dgm:presLayoutVars>
      </dgm:prSet>
      <dgm:spPr/>
    </dgm:pt>
    <dgm:pt modelId="{7477CE45-2154-4025-9297-DE7B8259EEC3}" type="pres">
      <dgm:prSet presAssocID="{CF33A64C-73C5-4359-B41A-83BAC56F2EE3}" presName="accent_2" presStyleCnt="0"/>
      <dgm:spPr/>
    </dgm:pt>
    <dgm:pt modelId="{AEB6E59B-7FDE-47CB-A1E8-9D0D554ABCE5}" type="pres">
      <dgm:prSet presAssocID="{CF33A64C-73C5-4359-B41A-83BAC56F2EE3}" presName="accentRepeatNode" presStyleLbl="solidFgAcc1" presStyleIdx="1" presStyleCnt="4"/>
      <dgm:spPr/>
    </dgm:pt>
    <dgm:pt modelId="{ADB2BCF1-7BA3-40C1-B23B-45BB2358AB49}" type="pres">
      <dgm:prSet presAssocID="{54BE9D44-CCCA-4E23-9111-24480761BF0A}" presName="text_3" presStyleLbl="node1" presStyleIdx="2" presStyleCnt="4">
        <dgm:presLayoutVars>
          <dgm:bulletEnabled val="1"/>
        </dgm:presLayoutVars>
      </dgm:prSet>
      <dgm:spPr/>
    </dgm:pt>
    <dgm:pt modelId="{7C4D881A-5145-4C39-AE61-EDC2C2A63966}" type="pres">
      <dgm:prSet presAssocID="{54BE9D44-CCCA-4E23-9111-24480761BF0A}" presName="accent_3" presStyleCnt="0"/>
      <dgm:spPr/>
    </dgm:pt>
    <dgm:pt modelId="{54C298F5-EFE5-4500-9412-16660D1788D2}" type="pres">
      <dgm:prSet presAssocID="{54BE9D44-CCCA-4E23-9111-24480761BF0A}" presName="accentRepeatNode" presStyleLbl="solidFgAcc1" presStyleIdx="2" presStyleCnt="4"/>
      <dgm:spPr/>
    </dgm:pt>
    <dgm:pt modelId="{4EF85640-707C-48BC-96A1-18526156A6EF}" type="pres">
      <dgm:prSet presAssocID="{00E24490-2752-4C0F-A73A-0274B11DB43D}" presName="text_4" presStyleLbl="node1" presStyleIdx="3" presStyleCnt="4">
        <dgm:presLayoutVars>
          <dgm:bulletEnabled val="1"/>
        </dgm:presLayoutVars>
      </dgm:prSet>
      <dgm:spPr/>
    </dgm:pt>
    <dgm:pt modelId="{18608C4F-85FA-44D7-830B-39D0648FBA3F}" type="pres">
      <dgm:prSet presAssocID="{00E24490-2752-4C0F-A73A-0274B11DB43D}" presName="accent_4" presStyleCnt="0"/>
      <dgm:spPr/>
    </dgm:pt>
    <dgm:pt modelId="{C7BCD3DD-5B05-4C89-A496-EBF2B0473F15}" type="pres">
      <dgm:prSet presAssocID="{00E24490-2752-4C0F-A73A-0274B11DB43D}" presName="accentRepeatNode" presStyleLbl="solidFgAcc1" presStyleIdx="3" presStyleCnt="4"/>
      <dgm:spPr/>
    </dgm:pt>
  </dgm:ptLst>
  <dgm:cxnLst>
    <dgm:cxn modelId="{EB479D04-2E43-4BAA-9E10-B5BDCA492059}" type="presOf" srcId="{54BE9D44-CCCA-4E23-9111-24480761BF0A}" destId="{ADB2BCF1-7BA3-40C1-B23B-45BB2358AB49}" srcOrd="0" destOrd="0" presId="urn:microsoft.com/office/officeart/2008/layout/VerticalCurvedList"/>
    <dgm:cxn modelId="{8FE4463B-3ACC-4DA7-9FD3-EA18DE0B4FBD}" type="presOf" srcId="{91786727-9BCE-4A97-9F5E-4035671ED0BA}" destId="{E1D7B92D-1534-4B7B-B88B-FBE3D863CF41}" srcOrd="0" destOrd="0" presId="urn:microsoft.com/office/officeart/2008/layout/VerticalCurvedList"/>
    <dgm:cxn modelId="{40377C62-21B4-42C0-896B-13AADA500B6B}" type="presOf" srcId="{38A526E8-94E1-4480-85E1-C84D2BBF8439}" destId="{80432C35-775A-477B-8B1C-8A30232BB43F}" srcOrd="0" destOrd="0" presId="urn:microsoft.com/office/officeart/2008/layout/VerticalCurvedList"/>
    <dgm:cxn modelId="{03B50D66-5273-40CE-BA83-C2E32CB8F129}" srcId="{A8049232-2760-46DC-841E-CB1621848FCA}" destId="{CF33A64C-73C5-4359-B41A-83BAC56F2EE3}" srcOrd="1" destOrd="0" parTransId="{D5165C7E-41BE-42CC-81CE-BEE6DFC04562}" sibTransId="{0224FE75-B339-4484-ABD3-03C1BE8A6A8C}"/>
    <dgm:cxn modelId="{2EBC106D-DFCE-4105-B72D-363C228BBD87}" srcId="{A8049232-2760-46DC-841E-CB1621848FCA}" destId="{38A526E8-94E1-4480-85E1-C84D2BBF8439}" srcOrd="0" destOrd="0" parTransId="{18874DBA-7133-456D-908B-E3756085B089}" sibTransId="{91786727-9BCE-4A97-9F5E-4035671ED0BA}"/>
    <dgm:cxn modelId="{8AD61B4E-8907-411C-8768-AB9F9E45664E}" type="presOf" srcId="{00E24490-2752-4C0F-A73A-0274B11DB43D}" destId="{4EF85640-707C-48BC-96A1-18526156A6EF}" srcOrd="0" destOrd="0" presId="urn:microsoft.com/office/officeart/2008/layout/VerticalCurvedList"/>
    <dgm:cxn modelId="{6868CDB0-5DF1-488A-8BF5-639C5DE56458}" type="presOf" srcId="{CF33A64C-73C5-4359-B41A-83BAC56F2EE3}" destId="{35ABD16E-4710-4370-8B2B-133FCE179474}" srcOrd="0" destOrd="0" presId="urn:microsoft.com/office/officeart/2008/layout/VerticalCurvedList"/>
    <dgm:cxn modelId="{A4990DC7-5DD9-42E9-9A9C-17BD650AD742}" srcId="{A8049232-2760-46DC-841E-CB1621848FCA}" destId="{00E24490-2752-4C0F-A73A-0274B11DB43D}" srcOrd="3" destOrd="0" parTransId="{6D1602B9-6982-4CFA-8345-5EA9CC3DC85E}" sibTransId="{8A71941A-E2C8-4393-B905-5C3E8A9F896F}"/>
    <dgm:cxn modelId="{EAF431DE-C895-46FC-9BA2-9ECD8EE99844}" type="presOf" srcId="{A8049232-2760-46DC-841E-CB1621848FCA}" destId="{7197F73F-A1F4-47F2-93C6-4FA41468B4B4}" srcOrd="0" destOrd="0" presId="urn:microsoft.com/office/officeart/2008/layout/VerticalCurvedList"/>
    <dgm:cxn modelId="{3EC5F9FA-7A85-4EA1-AA0F-6ED18ABC8ED8}" srcId="{A8049232-2760-46DC-841E-CB1621848FCA}" destId="{54BE9D44-CCCA-4E23-9111-24480761BF0A}" srcOrd="2" destOrd="0" parTransId="{41579606-22B3-4A1C-B6B2-F469C0885ABD}" sibTransId="{A8D57B1D-12DA-424C-8D59-DC7A4E44F281}"/>
    <dgm:cxn modelId="{5EAA6D5D-9FF8-41DC-B9DE-826759F7840C}" type="presParOf" srcId="{7197F73F-A1F4-47F2-93C6-4FA41468B4B4}" destId="{608513BA-F5A3-4E42-A7B0-F7785FB4A259}" srcOrd="0" destOrd="0" presId="urn:microsoft.com/office/officeart/2008/layout/VerticalCurvedList"/>
    <dgm:cxn modelId="{0BB5EBF3-C0D1-477C-B7E0-679228B9E7F7}" type="presParOf" srcId="{608513BA-F5A3-4E42-A7B0-F7785FB4A259}" destId="{BCED4C57-9189-447A-9444-8DFC6D09BCBA}" srcOrd="0" destOrd="0" presId="urn:microsoft.com/office/officeart/2008/layout/VerticalCurvedList"/>
    <dgm:cxn modelId="{A36BDC3D-BA7C-416D-BAC5-5EA85C7A6800}" type="presParOf" srcId="{BCED4C57-9189-447A-9444-8DFC6D09BCBA}" destId="{999AA923-10E8-452B-B82E-9F689CDAD0A5}" srcOrd="0" destOrd="0" presId="urn:microsoft.com/office/officeart/2008/layout/VerticalCurvedList"/>
    <dgm:cxn modelId="{F232F990-C808-450B-B0B8-8C43C135880F}" type="presParOf" srcId="{BCED4C57-9189-447A-9444-8DFC6D09BCBA}" destId="{E1D7B92D-1534-4B7B-B88B-FBE3D863CF41}" srcOrd="1" destOrd="0" presId="urn:microsoft.com/office/officeart/2008/layout/VerticalCurvedList"/>
    <dgm:cxn modelId="{597E4F99-195B-4F75-92A0-ACE6F51549DE}" type="presParOf" srcId="{BCED4C57-9189-447A-9444-8DFC6D09BCBA}" destId="{4E5B0746-8F80-4189-BEAF-D0E8A4B86997}" srcOrd="2" destOrd="0" presId="urn:microsoft.com/office/officeart/2008/layout/VerticalCurvedList"/>
    <dgm:cxn modelId="{8DF01069-B16B-41F2-8B17-05FEF8ACB035}" type="presParOf" srcId="{BCED4C57-9189-447A-9444-8DFC6D09BCBA}" destId="{64E9D819-B303-4CA4-9AAE-23B977569CB5}" srcOrd="3" destOrd="0" presId="urn:microsoft.com/office/officeart/2008/layout/VerticalCurvedList"/>
    <dgm:cxn modelId="{590ED0BD-2686-4760-9E71-011AAECDBB33}" type="presParOf" srcId="{608513BA-F5A3-4E42-A7B0-F7785FB4A259}" destId="{80432C35-775A-477B-8B1C-8A30232BB43F}" srcOrd="1" destOrd="0" presId="urn:microsoft.com/office/officeart/2008/layout/VerticalCurvedList"/>
    <dgm:cxn modelId="{635F8A3B-32FF-4B24-B482-D07C4E74999A}" type="presParOf" srcId="{608513BA-F5A3-4E42-A7B0-F7785FB4A259}" destId="{60F5B73F-6072-4FB9-BD70-41012E74B568}" srcOrd="2" destOrd="0" presId="urn:microsoft.com/office/officeart/2008/layout/VerticalCurvedList"/>
    <dgm:cxn modelId="{97722CC3-8D54-414E-A3BE-85626CEDDE3E}" type="presParOf" srcId="{60F5B73F-6072-4FB9-BD70-41012E74B568}" destId="{F6605558-AFAA-4A03-BA24-0441DBA3014B}" srcOrd="0" destOrd="0" presId="urn:microsoft.com/office/officeart/2008/layout/VerticalCurvedList"/>
    <dgm:cxn modelId="{C14A090E-EAFC-4338-A2FF-116B1B5D7C96}" type="presParOf" srcId="{608513BA-F5A3-4E42-A7B0-F7785FB4A259}" destId="{35ABD16E-4710-4370-8B2B-133FCE179474}" srcOrd="3" destOrd="0" presId="urn:microsoft.com/office/officeart/2008/layout/VerticalCurvedList"/>
    <dgm:cxn modelId="{3EBB6337-C2C2-4564-A813-F21001E052B8}" type="presParOf" srcId="{608513BA-F5A3-4E42-A7B0-F7785FB4A259}" destId="{7477CE45-2154-4025-9297-DE7B8259EEC3}" srcOrd="4" destOrd="0" presId="urn:microsoft.com/office/officeart/2008/layout/VerticalCurvedList"/>
    <dgm:cxn modelId="{9F40A088-99D7-4B06-A972-6E7D9C8891EC}" type="presParOf" srcId="{7477CE45-2154-4025-9297-DE7B8259EEC3}" destId="{AEB6E59B-7FDE-47CB-A1E8-9D0D554ABCE5}" srcOrd="0" destOrd="0" presId="urn:microsoft.com/office/officeart/2008/layout/VerticalCurvedList"/>
    <dgm:cxn modelId="{EE8FD286-4C9E-4E20-AC33-EA8459E01BEC}" type="presParOf" srcId="{608513BA-F5A3-4E42-A7B0-F7785FB4A259}" destId="{ADB2BCF1-7BA3-40C1-B23B-45BB2358AB49}" srcOrd="5" destOrd="0" presId="urn:microsoft.com/office/officeart/2008/layout/VerticalCurvedList"/>
    <dgm:cxn modelId="{7B46C9B7-FA7A-4562-9E2C-533BC143A8ED}" type="presParOf" srcId="{608513BA-F5A3-4E42-A7B0-F7785FB4A259}" destId="{7C4D881A-5145-4C39-AE61-EDC2C2A63966}" srcOrd="6" destOrd="0" presId="urn:microsoft.com/office/officeart/2008/layout/VerticalCurvedList"/>
    <dgm:cxn modelId="{05C21E77-7BF0-4C08-8205-C3BC23E71893}" type="presParOf" srcId="{7C4D881A-5145-4C39-AE61-EDC2C2A63966}" destId="{54C298F5-EFE5-4500-9412-16660D1788D2}" srcOrd="0" destOrd="0" presId="urn:microsoft.com/office/officeart/2008/layout/VerticalCurvedList"/>
    <dgm:cxn modelId="{879F42E8-04C2-44BE-8269-354964392D0B}" type="presParOf" srcId="{608513BA-F5A3-4E42-A7B0-F7785FB4A259}" destId="{4EF85640-707C-48BC-96A1-18526156A6EF}" srcOrd="7" destOrd="0" presId="urn:microsoft.com/office/officeart/2008/layout/VerticalCurvedList"/>
    <dgm:cxn modelId="{1838255D-9B77-4EF4-923B-89F3F54EBFB1}" type="presParOf" srcId="{608513BA-F5A3-4E42-A7B0-F7785FB4A259}" destId="{18608C4F-85FA-44D7-830B-39D0648FBA3F}" srcOrd="8" destOrd="0" presId="urn:microsoft.com/office/officeart/2008/layout/VerticalCurvedList"/>
    <dgm:cxn modelId="{AB883ECE-7D5E-497B-9F1C-EE7DD1D9AFA2}" type="presParOf" srcId="{18608C4F-85FA-44D7-830B-39D0648FBA3F}" destId="{C7BCD3DD-5B05-4C89-A496-EBF2B0473F1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65E471-5405-4A70-8C0B-6697BDE7E12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DBA3BB-3EBD-4312-AFB8-51C076D5C5E1}">
      <dgm:prSet phldrT="[Text]" custT="1"/>
      <dgm:spPr/>
      <dgm:t>
        <a:bodyPr/>
        <a:lstStyle/>
        <a:p>
          <a:r>
            <a:rPr lang="en-US" sz="2600" dirty="0"/>
            <a:t>Review, align, and update existing targets, policies and measures </a:t>
          </a:r>
        </a:p>
      </dgm:t>
    </dgm:pt>
    <dgm:pt modelId="{98F020BB-DAA0-4FEF-9D6E-191DD01F3C67}" type="parTrans" cxnId="{E1F5F704-A560-4BC8-A12F-61A2941DD9BF}">
      <dgm:prSet/>
      <dgm:spPr/>
      <dgm:t>
        <a:bodyPr/>
        <a:lstStyle/>
        <a:p>
          <a:endParaRPr lang="en-US"/>
        </a:p>
      </dgm:t>
    </dgm:pt>
    <dgm:pt modelId="{054E4F2B-8935-48B9-A5DB-AE29F9EDD5AF}" type="sibTrans" cxnId="{E1F5F704-A560-4BC8-A12F-61A2941DD9BF}">
      <dgm:prSet/>
      <dgm:spPr/>
      <dgm:t>
        <a:bodyPr/>
        <a:lstStyle/>
        <a:p>
          <a:endParaRPr lang="en-US"/>
        </a:p>
      </dgm:t>
    </dgm:pt>
    <dgm:pt modelId="{84EFEDE9-D071-4530-9AB4-3C37A0A973E9}">
      <dgm:prSet phldrT="[Text]" custT="1"/>
      <dgm:spPr/>
      <dgm:t>
        <a:bodyPr/>
        <a:lstStyle/>
        <a:p>
          <a:pPr algn="ctr"/>
          <a:r>
            <a:rPr lang="en-US" sz="2800" dirty="0"/>
            <a:t>Incorporate new sectors and/or greenhouse gases</a:t>
          </a:r>
        </a:p>
      </dgm:t>
    </dgm:pt>
    <dgm:pt modelId="{91F7DE17-270F-4CDC-8FC5-BBAE66E472F3}" type="parTrans" cxnId="{39D88116-CF26-4CC0-8BF9-C7BBE496DAA6}">
      <dgm:prSet/>
      <dgm:spPr/>
      <dgm:t>
        <a:bodyPr/>
        <a:lstStyle/>
        <a:p>
          <a:endParaRPr lang="en-US"/>
        </a:p>
      </dgm:t>
    </dgm:pt>
    <dgm:pt modelId="{68C8B224-FA59-445C-84C1-C7A3FE188DA1}" type="sibTrans" cxnId="{39D88116-CF26-4CC0-8BF9-C7BBE496DAA6}">
      <dgm:prSet/>
      <dgm:spPr/>
      <dgm:t>
        <a:bodyPr/>
        <a:lstStyle/>
        <a:p>
          <a:endParaRPr lang="en-US"/>
        </a:p>
      </dgm:t>
    </dgm:pt>
    <dgm:pt modelId="{66F9B9C9-E547-4811-BB05-B7B538A14074}">
      <dgm:prSet phldrT="[Text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2400" dirty="0"/>
            <a:t>Alignment with policies and measures including NDPIII, GGDS, SDGs</a:t>
          </a:r>
        </a:p>
      </dgm:t>
    </dgm:pt>
    <dgm:pt modelId="{B19B9071-4334-47A8-938C-7AC87AEE5302}" type="parTrans" cxnId="{8C946C57-15D8-48BC-B0E9-377D3BB4D0A5}">
      <dgm:prSet/>
      <dgm:spPr/>
      <dgm:t>
        <a:bodyPr/>
        <a:lstStyle/>
        <a:p>
          <a:endParaRPr lang="en-US"/>
        </a:p>
      </dgm:t>
    </dgm:pt>
    <dgm:pt modelId="{F287EADF-39AC-4725-8CF1-441E4766239F}" type="sibTrans" cxnId="{8C946C57-15D8-48BC-B0E9-377D3BB4D0A5}">
      <dgm:prSet/>
      <dgm:spPr/>
      <dgm:t>
        <a:bodyPr/>
        <a:lstStyle/>
        <a:p>
          <a:endParaRPr lang="en-US"/>
        </a:p>
      </dgm:t>
    </dgm:pt>
    <dgm:pt modelId="{FB603BD4-1DA6-47D3-B725-CAE9D0D5A931}">
      <dgm:prSet phldrT="[Text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2000" dirty="0"/>
            <a:t> </a:t>
          </a:r>
          <a:r>
            <a:rPr lang="en-US" sz="2400" dirty="0"/>
            <a:t>Elaborate adaptation targets to identify resilience actions to combat future climate hazards </a:t>
          </a:r>
        </a:p>
      </dgm:t>
    </dgm:pt>
    <dgm:pt modelId="{F501B510-C99F-4B21-BFFA-D33F10798077}" type="parTrans" cxnId="{307C8427-43B9-4646-8044-2CC988639F20}">
      <dgm:prSet/>
      <dgm:spPr/>
      <dgm:t>
        <a:bodyPr/>
        <a:lstStyle/>
        <a:p>
          <a:endParaRPr lang="en-US"/>
        </a:p>
      </dgm:t>
    </dgm:pt>
    <dgm:pt modelId="{092553F9-CBFA-4AD8-BCD1-90A669430F09}" type="sibTrans" cxnId="{307C8427-43B9-4646-8044-2CC988639F20}">
      <dgm:prSet/>
      <dgm:spPr/>
      <dgm:t>
        <a:bodyPr/>
        <a:lstStyle/>
        <a:p>
          <a:endParaRPr lang="en-US"/>
        </a:p>
      </dgm:t>
    </dgm:pt>
    <dgm:pt modelId="{EBF122B9-4CEF-40E5-89FB-872C7556ABA2}">
      <dgm:prSet phldrT="[Text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2400" dirty="0"/>
            <a:t>Disaggregate and quantify current mitigation targets and additional sector emission targets </a:t>
          </a:r>
        </a:p>
      </dgm:t>
    </dgm:pt>
    <dgm:pt modelId="{8C7C76BC-7B18-480C-A65F-9FFD5661438C}" type="parTrans" cxnId="{ECE223F6-7D30-47DA-B0E1-613CE0DD7DCC}">
      <dgm:prSet/>
      <dgm:spPr/>
      <dgm:t>
        <a:bodyPr/>
        <a:lstStyle/>
        <a:p>
          <a:endParaRPr lang="en-US"/>
        </a:p>
      </dgm:t>
    </dgm:pt>
    <dgm:pt modelId="{8BA3C3EA-4C23-4B96-8506-D16C8CD2B1EC}" type="sibTrans" cxnId="{ECE223F6-7D30-47DA-B0E1-613CE0DD7DCC}">
      <dgm:prSet/>
      <dgm:spPr/>
      <dgm:t>
        <a:bodyPr/>
        <a:lstStyle/>
        <a:p>
          <a:endParaRPr lang="en-US"/>
        </a:p>
      </dgm:t>
    </dgm:pt>
    <dgm:pt modelId="{27AFC3CF-FE10-4E29-87BD-91C755C46342}">
      <dgm:prSet phldrT="[Text]" custT="1"/>
      <dgm:spPr/>
      <dgm:t>
        <a:bodyPr/>
        <a:lstStyle/>
        <a:p>
          <a:pPr algn="l"/>
          <a:r>
            <a:rPr lang="en-US" sz="2100" dirty="0"/>
            <a:t>Conducting metabolic assessment through the analysis of the flows, conversions and </a:t>
          </a:r>
          <a:r>
            <a:rPr lang="en-US" sz="2100" dirty="0">
              <a:solidFill>
                <a:schemeClr val="tx1"/>
              </a:solidFill>
            </a:rPr>
            <a:t>stocks of materials and based on that,</a:t>
          </a:r>
        </a:p>
      </dgm:t>
    </dgm:pt>
    <dgm:pt modelId="{42551DD1-3A6B-4B8E-A8D0-14201063E3B3}" type="parTrans" cxnId="{9F35D819-A847-4730-A12A-5E42C37135A4}">
      <dgm:prSet/>
      <dgm:spPr/>
      <dgm:t>
        <a:bodyPr/>
        <a:lstStyle/>
        <a:p>
          <a:endParaRPr lang="en-US"/>
        </a:p>
      </dgm:t>
    </dgm:pt>
    <dgm:pt modelId="{5079E2C4-B6B7-427D-A133-4A1B17A1F698}" type="sibTrans" cxnId="{9F35D819-A847-4730-A12A-5E42C37135A4}">
      <dgm:prSet/>
      <dgm:spPr/>
      <dgm:t>
        <a:bodyPr/>
        <a:lstStyle/>
        <a:p>
          <a:endParaRPr lang="en-US"/>
        </a:p>
      </dgm:t>
    </dgm:pt>
    <dgm:pt modelId="{9310744B-5BAF-495D-9415-57A55A4626A2}">
      <dgm:prSet phldrT="[Text]" custT="1"/>
      <dgm:spPr/>
      <dgm:t>
        <a:bodyPr/>
        <a:lstStyle/>
        <a:p>
          <a:pPr algn="l"/>
          <a:r>
            <a:rPr lang="en-US" sz="2100" dirty="0">
              <a:solidFill>
                <a:schemeClr val="tx1"/>
              </a:solidFill>
            </a:rPr>
            <a:t>incorporating additional sectors not catered for at the moment</a:t>
          </a:r>
        </a:p>
      </dgm:t>
    </dgm:pt>
    <dgm:pt modelId="{F96A2519-DD9F-4BFA-A98F-38F1D69D13EB}" type="parTrans" cxnId="{E9C6DE9A-EC5C-4521-9C6A-4872A9227DC6}">
      <dgm:prSet/>
      <dgm:spPr/>
      <dgm:t>
        <a:bodyPr/>
        <a:lstStyle/>
        <a:p>
          <a:endParaRPr lang="en-US"/>
        </a:p>
      </dgm:t>
    </dgm:pt>
    <dgm:pt modelId="{61D0D825-FE93-4C52-A512-EF05F747054E}" type="sibTrans" cxnId="{E9C6DE9A-EC5C-4521-9C6A-4872A9227DC6}">
      <dgm:prSet/>
      <dgm:spPr/>
      <dgm:t>
        <a:bodyPr/>
        <a:lstStyle/>
        <a:p>
          <a:endParaRPr lang="en-US"/>
        </a:p>
      </dgm:t>
    </dgm:pt>
    <dgm:pt modelId="{19FE491D-5CD9-4C98-A905-92B0FFCDE914}" type="pres">
      <dgm:prSet presAssocID="{7F65E471-5405-4A70-8C0B-6697BDE7E126}" presName="Name0" presStyleCnt="0">
        <dgm:presLayoutVars>
          <dgm:dir/>
          <dgm:animLvl val="lvl"/>
          <dgm:resizeHandles val="exact"/>
        </dgm:presLayoutVars>
      </dgm:prSet>
      <dgm:spPr/>
    </dgm:pt>
    <dgm:pt modelId="{6B818E29-1D44-4399-9A9B-D084D99CFDA6}" type="pres">
      <dgm:prSet presAssocID="{71DBA3BB-3EBD-4312-AFB8-51C076D5C5E1}" presName="linNode" presStyleCnt="0"/>
      <dgm:spPr/>
    </dgm:pt>
    <dgm:pt modelId="{21180525-B68E-4B4E-82CC-A8510D17B680}" type="pres">
      <dgm:prSet presAssocID="{71DBA3BB-3EBD-4312-AFB8-51C076D5C5E1}" presName="parentText" presStyleLbl="node1" presStyleIdx="0" presStyleCnt="2" custScaleX="64451">
        <dgm:presLayoutVars>
          <dgm:chMax val="1"/>
          <dgm:bulletEnabled val="1"/>
        </dgm:presLayoutVars>
      </dgm:prSet>
      <dgm:spPr/>
    </dgm:pt>
    <dgm:pt modelId="{9A89412C-0654-4F17-A248-A622FE120F64}" type="pres">
      <dgm:prSet presAssocID="{71DBA3BB-3EBD-4312-AFB8-51C076D5C5E1}" presName="descendantText" presStyleLbl="alignAccFollowNode1" presStyleIdx="0" presStyleCnt="2" custScaleX="130212" custScaleY="136783">
        <dgm:presLayoutVars>
          <dgm:bulletEnabled val="1"/>
        </dgm:presLayoutVars>
      </dgm:prSet>
      <dgm:spPr/>
    </dgm:pt>
    <dgm:pt modelId="{941F41D4-F757-4873-B4CE-20BE49C55787}" type="pres">
      <dgm:prSet presAssocID="{054E4F2B-8935-48B9-A5DB-AE29F9EDD5AF}" presName="sp" presStyleCnt="0"/>
      <dgm:spPr/>
    </dgm:pt>
    <dgm:pt modelId="{01BE6172-8927-4C13-ADDE-FC33037A7BE2}" type="pres">
      <dgm:prSet presAssocID="{84EFEDE9-D071-4530-9AB4-3C37A0A973E9}" presName="linNode" presStyleCnt="0"/>
      <dgm:spPr/>
    </dgm:pt>
    <dgm:pt modelId="{58AAA6E5-82C2-42A3-87A5-0B4F8B10FF8E}" type="pres">
      <dgm:prSet presAssocID="{84EFEDE9-D071-4530-9AB4-3C37A0A973E9}" presName="parentText" presStyleLbl="node1" presStyleIdx="1" presStyleCnt="2" custScaleX="117881">
        <dgm:presLayoutVars>
          <dgm:chMax val="1"/>
          <dgm:bulletEnabled val="1"/>
        </dgm:presLayoutVars>
      </dgm:prSet>
      <dgm:spPr/>
    </dgm:pt>
    <dgm:pt modelId="{6F2D7770-3A93-4B72-82E7-4C8C63074C48}" type="pres">
      <dgm:prSet presAssocID="{84EFEDE9-D071-4530-9AB4-3C37A0A973E9}" presName="descendantText" presStyleLbl="alignAccFollowNode1" presStyleIdx="1" presStyleCnt="2" custScaleX="227408" custLinFactNeighborX="-879" custLinFactNeighborY="-2696">
        <dgm:presLayoutVars>
          <dgm:bulletEnabled val="1"/>
        </dgm:presLayoutVars>
      </dgm:prSet>
      <dgm:spPr/>
    </dgm:pt>
  </dgm:ptLst>
  <dgm:cxnLst>
    <dgm:cxn modelId="{153A1500-D2A9-4F74-9C73-C808DBFFC0E2}" type="presOf" srcId="{9310744B-5BAF-495D-9415-57A55A4626A2}" destId="{6F2D7770-3A93-4B72-82E7-4C8C63074C48}" srcOrd="0" destOrd="1" presId="urn:microsoft.com/office/officeart/2005/8/layout/vList5"/>
    <dgm:cxn modelId="{E1F5F704-A560-4BC8-A12F-61A2941DD9BF}" srcId="{7F65E471-5405-4A70-8C0B-6697BDE7E126}" destId="{71DBA3BB-3EBD-4312-AFB8-51C076D5C5E1}" srcOrd="0" destOrd="0" parTransId="{98F020BB-DAA0-4FEF-9D6E-191DD01F3C67}" sibTransId="{054E4F2B-8935-48B9-A5DB-AE29F9EDD5AF}"/>
    <dgm:cxn modelId="{39D88116-CF26-4CC0-8BF9-C7BBE496DAA6}" srcId="{7F65E471-5405-4A70-8C0B-6697BDE7E126}" destId="{84EFEDE9-D071-4530-9AB4-3C37A0A973E9}" srcOrd="1" destOrd="0" parTransId="{91F7DE17-270F-4CDC-8FC5-BBAE66E472F3}" sibTransId="{68C8B224-FA59-445C-84C1-C7A3FE188DA1}"/>
    <dgm:cxn modelId="{9F35D819-A847-4730-A12A-5E42C37135A4}" srcId="{84EFEDE9-D071-4530-9AB4-3C37A0A973E9}" destId="{27AFC3CF-FE10-4E29-87BD-91C755C46342}" srcOrd="0" destOrd="0" parTransId="{42551DD1-3A6B-4B8E-A8D0-14201063E3B3}" sibTransId="{5079E2C4-B6B7-427D-A133-4A1B17A1F698}"/>
    <dgm:cxn modelId="{307C8427-43B9-4646-8044-2CC988639F20}" srcId="{71DBA3BB-3EBD-4312-AFB8-51C076D5C5E1}" destId="{FB603BD4-1DA6-47D3-B725-CAE9D0D5A931}" srcOrd="0" destOrd="0" parTransId="{F501B510-C99F-4B21-BFFA-D33F10798077}" sibTransId="{092553F9-CBFA-4AD8-BCD1-90A669430F09}"/>
    <dgm:cxn modelId="{044B375C-A8DE-4EA7-8738-FE515E8CC3D6}" type="presOf" srcId="{66F9B9C9-E547-4811-BB05-B7B538A14074}" destId="{9A89412C-0654-4F17-A248-A622FE120F64}" srcOrd="0" destOrd="2" presId="urn:microsoft.com/office/officeart/2005/8/layout/vList5"/>
    <dgm:cxn modelId="{E404A547-88B8-4980-A9E5-031992760FCB}" type="presOf" srcId="{EBF122B9-4CEF-40E5-89FB-872C7556ABA2}" destId="{9A89412C-0654-4F17-A248-A622FE120F64}" srcOrd="0" destOrd="1" presId="urn:microsoft.com/office/officeart/2005/8/layout/vList5"/>
    <dgm:cxn modelId="{51DB2D68-E28F-4352-BC86-B06872FB9A7F}" type="presOf" srcId="{FB603BD4-1DA6-47D3-B725-CAE9D0D5A931}" destId="{9A89412C-0654-4F17-A248-A622FE120F64}" srcOrd="0" destOrd="0" presId="urn:microsoft.com/office/officeart/2005/8/layout/vList5"/>
    <dgm:cxn modelId="{8C946C57-15D8-48BC-B0E9-377D3BB4D0A5}" srcId="{71DBA3BB-3EBD-4312-AFB8-51C076D5C5E1}" destId="{66F9B9C9-E547-4811-BB05-B7B538A14074}" srcOrd="2" destOrd="0" parTransId="{B19B9071-4334-47A8-938C-7AC87AEE5302}" sibTransId="{F287EADF-39AC-4725-8CF1-441E4766239F}"/>
    <dgm:cxn modelId="{E9C6DE9A-EC5C-4521-9C6A-4872A9227DC6}" srcId="{84EFEDE9-D071-4530-9AB4-3C37A0A973E9}" destId="{9310744B-5BAF-495D-9415-57A55A4626A2}" srcOrd="1" destOrd="0" parTransId="{F96A2519-DD9F-4BFA-A98F-38F1D69D13EB}" sibTransId="{61D0D825-FE93-4C52-A512-EF05F747054E}"/>
    <dgm:cxn modelId="{F499C5A0-2EAD-4EB5-BB2C-A57B357EF7EB}" type="presOf" srcId="{27AFC3CF-FE10-4E29-87BD-91C755C46342}" destId="{6F2D7770-3A93-4B72-82E7-4C8C63074C48}" srcOrd="0" destOrd="0" presId="urn:microsoft.com/office/officeart/2005/8/layout/vList5"/>
    <dgm:cxn modelId="{55B41EB9-BD66-4592-8C5C-4049EFF5369F}" type="presOf" srcId="{7F65E471-5405-4A70-8C0B-6697BDE7E126}" destId="{19FE491D-5CD9-4C98-A905-92B0FFCDE914}" srcOrd="0" destOrd="0" presId="urn:microsoft.com/office/officeart/2005/8/layout/vList5"/>
    <dgm:cxn modelId="{162C3BEF-5CCC-4FF7-A9D9-69B88EAD2978}" type="presOf" srcId="{84EFEDE9-D071-4530-9AB4-3C37A0A973E9}" destId="{58AAA6E5-82C2-42A3-87A5-0B4F8B10FF8E}" srcOrd="0" destOrd="0" presId="urn:microsoft.com/office/officeart/2005/8/layout/vList5"/>
    <dgm:cxn modelId="{ECE223F6-7D30-47DA-B0E1-613CE0DD7DCC}" srcId="{71DBA3BB-3EBD-4312-AFB8-51C076D5C5E1}" destId="{EBF122B9-4CEF-40E5-89FB-872C7556ABA2}" srcOrd="1" destOrd="0" parTransId="{8C7C76BC-7B18-480C-A65F-9FFD5661438C}" sibTransId="{8BA3C3EA-4C23-4B96-8506-D16C8CD2B1EC}"/>
    <dgm:cxn modelId="{FE8EA6FF-C637-4F94-9A23-9E568F7CF6E0}" type="presOf" srcId="{71DBA3BB-3EBD-4312-AFB8-51C076D5C5E1}" destId="{21180525-B68E-4B4E-82CC-A8510D17B680}" srcOrd="0" destOrd="0" presId="urn:microsoft.com/office/officeart/2005/8/layout/vList5"/>
    <dgm:cxn modelId="{9811A167-D59C-4196-B1C2-E2A9C143A5A6}" type="presParOf" srcId="{19FE491D-5CD9-4C98-A905-92B0FFCDE914}" destId="{6B818E29-1D44-4399-9A9B-D084D99CFDA6}" srcOrd="0" destOrd="0" presId="urn:microsoft.com/office/officeart/2005/8/layout/vList5"/>
    <dgm:cxn modelId="{EB62B37C-30BA-4AEC-9F1B-A23DD5D456D9}" type="presParOf" srcId="{6B818E29-1D44-4399-9A9B-D084D99CFDA6}" destId="{21180525-B68E-4B4E-82CC-A8510D17B680}" srcOrd="0" destOrd="0" presId="urn:microsoft.com/office/officeart/2005/8/layout/vList5"/>
    <dgm:cxn modelId="{FEDEC739-9D39-4749-91F3-1FA8CFC16E66}" type="presParOf" srcId="{6B818E29-1D44-4399-9A9B-D084D99CFDA6}" destId="{9A89412C-0654-4F17-A248-A622FE120F64}" srcOrd="1" destOrd="0" presId="urn:microsoft.com/office/officeart/2005/8/layout/vList5"/>
    <dgm:cxn modelId="{9B610826-2412-4231-9FA7-4D2DDAB5E26E}" type="presParOf" srcId="{19FE491D-5CD9-4C98-A905-92B0FFCDE914}" destId="{941F41D4-F757-4873-B4CE-20BE49C55787}" srcOrd="1" destOrd="0" presId="urn:microsoft.com/office/officeart/2005/8/layout/vList5"/>
    <dgm:cxn modelId="{7A059B07-DEA4-4F0D-A5C2-8BD24A1515AF}" type="presParOf" srcId="{19FE491D-5CD9-4C98-A905-92B0FFCDE914}" destId="{01BE6172-8927-4C13-ADDE-FC33037A7BE2}" srcOrd="2" destOrd="0" presId="urn:microsoft.com/office/officeart/2005/8/layout/vList5"/>
    <dgm:cxn modelId="{0F18E6EB-5687-498E-A8F2-95BC5DE107E4}" type="presParOf" srcId="{01BE6172-8927-4C13-ADDE-FC33037A7BE2}" destId="{58AAA6E5-82C2-42A3-87A5-0B4F8B10FF8E}" srcOrd="0" destOrd="0" presId="urn:microsoft.com/office/officeart/2005/8/layout/vList5"/>
    <dgm:cxn modelId="{91AE4B32-0704-4BFD-A990-E954405CC020}" type="presParOf" srcId="{01BE6172-8927-4C13-ADDE-FC33037A7BE2}" destId="{6F2D7770-3A93-4B72-82E7-4C8C63074C4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65E471-5405-4A70-8C0B-6697BDE7E12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DBA3BB-3EBD-4312-AFB8-51C076D5C5E1}">
      <dgm:prSet phldrT="[Text]" custT="1"/>
      <dgm:spPr/>
      <dgm:t>
        <a:bodyPr/>
        <a:lstStyle/>
        <a:p>
          <a:r>
            <a:rPr lang="en-US" sz="2900" dirty="0"/>
            <a:t>Assess costs and investment opportunities </a:t>
          </a:r>
        </a:p>
      </dgm:t>
    </dgm:pt>
    <dgm:pt modelId="{98F020BB-DAA0-4FEF-9D6E-191DD01F3C67}" type="parTrans" cxnId="{E1F5F704-A560-4BC8-A12F-61A2941DD9BF}">
      <dgm:prSet/>
      <dgm:spPr/>
      <dgm:t>
        <a:bodyPr/>
        <a:lstStyle/>
        <a:p>
          <a:endParaRPr lang="en-US"/>
        </a:p>
      </dgm:t>
    </dgm:pt>
    <dgm:pt modelId="{054E4F2B-8935-48B9-A5DB-AE29F9EDD5AF}" type="sibTrans" cxnId="{E1F5F704-A560-4BC8-A12F-61A2941DD9BF}">
      <dgm:prSet/>
      <dgm:spPr/>
      <dgm:t>
        <a:bodyPr/>
        <a:lstStyle/>
        <a:p>
          <a:endParaRPr lang="en-US"/>
        </a:p>
      </dgm:t>
    </dgm:pt>
    <dgm:pt modelId="{84EFEDE9-D071-4530-9AB4-3C37A0A973E9}">
      <dgm:prSet phldrT="[Text]"/>
      <dgm:spPr/>
      <dgm:t>
        <a:bodyPr/>
        <a:lstStyle/>
        <a:p>
          <a:pPr algn="ctr"/>
          <a:r>
            <a:rPr lang="en-US" dirty="0"/>
            <a:t>Monitor progress &amp; strengthen transparency </a:t>
          </a:r>
        </a:p>
      </dgm:t>
    </dgm:pt>
    <dgm:pt modelId="{91F7DE17-270F-4CDC-8FC5-BBAE66E472F3}" type="parTrans" cxnId="{39D88116-CF26-4CC0-8BF9-C7BBE496DAA6}">
      <dgm:prSet/>
      <dgm:spPr/>
      <dgm:t>
        <a:bodyPr/>
        <a:lstStyle/>
        <a:p>
          <a:endParaRPr lang="en-US"/>
        </a:p>
      </dgm:t>
    </dgm:pt>
    <dgm:pt modelId="{68C8B224-FA59-445C-84C1-C7A3FE188DA1}" type="sibTrans" cxnId="{39D88116-CF26-4CC0-8BF9-C7BBE496DAA6}">
      <dgm:prSet/>
      <dgm:spPr/>
      <dgm:t>
        <a:bodyPr/>
        <a:lstStyle/>
        <a:p>
          <a:endParaRPr lang="en-US"/>
        </a:p>
      </dgm:t>
    </dgm:pt>
    <dgm:pt modelId="{27AFC3CF-FE10-4E29-87BD-91C755C46342}">
      <dgm:prSet phldrT="[Text]"/>
      <dgm:spPr/>
      <dgm:t>
        <a:bodyPr/>
        <a:lstStyle/>
        <a:p>
          <a:pPr algn="l"/>
          <a:r>
            <a:rPr lang="en-US" dirty="0"/>
            <a:t>Data collection and management</a:t>
          </a:r>
        </a:p>
      </dgm:t>
    </dgm:pt>
    <dgm:pt modelId="{42551DD1-3A6B-4B8E-A8D0-14201063E3B3}" type="parTrans" cxnId="{9F35D819-A847-4730-A12A-5E42C37135A4}">
      <dgm:prSet/>
      <dgm:spPr/>
      <dgm:t>
        <a:bodyPr/>
        <a:lstStyle/>
        <a:p>
          <a:endParaRPr lang="en-US"/>
        </a:p>
      </dgm:t>
    </dgm:pt>
    <dgm:pt modelId="{5079E2C4-B6B7-427D-A133-4A1B17A1F698}" type="sibTrans" cxnId="{9F35D819-A847-4730-A12A-5E42C37135A4}">
      <dgm:prSet/>
      <dgm:spPr/>
      <dgm:t>
        <a:bodyPr/>
        <a:lstStyle/>
        <a:p>
          <a:endParaRPr lang="en-US"/>
        </a:p>
      </dgm:t>
    </dgm:pt>
    <dgm:pt modelId="{536A0BD1-843C-4A00-B8BE-5E4C81BB06A1}">
      <dgm:prSet phldrT="[Text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2200" dirty="0"/>
            <a:t>Cost-benefit analysis to define costs and benefits of adaptation and mitigation actions including nature-based solutions, transport, industry and waste sectors</a:t>
          </a:r>
        </a:p>
      </dgm:t>
    </dgm:pt>
    <dgm:pt modelId="{F30B6B2F-7785-43D8-9CA6-9804CF048D8D}" type="parTrans" cxnId="{BBD126FD-B2C1-4FFF-A199-EBDBF9CBFFB2}">
      <dgm:prSet/>
      <dgm:spPr/>
      <dgm:t>
        <a:bodyPr/>
        <a:lstStyle/>
        <a:p>
          <a:endParaRPr lang="en-US"/>
        </a:p>
      </dgm:t>
    </dgm:pt>
    <dgm:pt modelId="{83980342-EAC2-4D19-A9A0-7E1995EA0D6B}" type="sibTrans" cxnId="{BBD126FD-B2C1-4FFF-A199-EBDBF9CBFFB2}">
      <dgm:prSet/>
      <dgm:spPr/>
      <dgm:t>
        <a:bodyPr/>
        <a:lstStyle/>
        <a:p>
          <a:endParaRPr lang="en-US"/>
        </a:p>
      </dgm:t>
    </dgm:pt>
    <dgm:pt modelId="{951C8F87-C590-4327-B377-921C707FC144}">
      <dgm:prSet phldrT="[Text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2200" dirty="0"/>
            <a:t>Elaborate domestic financial instruments for NDC implementation. </a:t>
          </a:r>
        </a:p>
      </dgm:t>
    </dgm:pt>
    <dgm:pt modelId="{687941FE-58E3-43E7-9CD7-D8799894EF81}" type="parTrans" cxnId="{94674B5F-46C0-4832-AAAB-F9ED6C22ECD5}">
      <dgm:prSet/>
      <dgm:spPr/>
      <dgm:t>
        <a:bodyPr/>
        <a:lstStyle/>
        <a:p>
          <a:endParaRPr lang="en-US"/>
        </a:p>
      </dgm:t>
    </dgm:pt>
    <dgm:pt modelId="{7BA44BE1-8D0C-4D48-8E81-E343C372AF6B}" type="sibTrans" cxnId="{94674B5F-46C0-4832-AAAB-F9ED6C22ECD5}">
      <dgm:prSet/>
      <dgm:spPr/>
      <dgm:t>
        <a:bodyPr/>
        <a:lstStyle/>
        <a:p>
          <a:endParaRPr lang="en-US"/>
        </a:p>
      </dgm:t>
    </dgm:pt>
    <dgm:pt modelId="{AE2F2727-21DF-4B2E-A909-BC506005665B}">
      <dgm:prSet phldrT="[Text]"/>
      <dgm:spPr/>
      <dgm:t>
        <a:bodyPr/>
        <a:lstStyle/>
        <a:p>
          <a:pPr algn="l"/>
          <a:r>
            <a:rPr lang="en-US" dirty="0"/>
            <a:t> Update standardized baseline for improved institutional cookstoves</a:t>
          </a:r>
        </a:p>
      </dgm:t>
    </dgm:pt>
    <dgm:pt modelId="{ED1CA49A-A01B-4122-B416-74E4C73FCBCD}" type="parTrans" cxnId="{9295F05D-F46B-4296-A96D-C9E25B8209D9}">
      <dgm:prSet/>
      <dgm:spPr/>
      <dgm:t>
        <a:bodyPr/>
        <a:lstStyle/>
        <a:p>
          <a:endParaRPr lang="en-US"/>
        </a:p>
      </dgm:t>
    </dgm:pt>
    <dgm:pt modelId="{5EA1A932-06FD-4459-9746-467CF3C39912}" type="sibTrans" cxnId="{9295F05D-F46B-4296-A96D-C9E25B8209D9}">
      <dgm:prSet/>
      <dgm:spPr/>
      <dgm:t>
        <a:bodyPr/>
        <a:lstStyle/>
        <a:p>
          <a:endParaRPr lang="en-US"/>
        </a:p>
      </dgm:t>
    </dgm:pt>
    <dgm:pt modelId="{A9527130-7D83-4F93-B643-4897A020EDF8}">
      <dgm:prSet phldrT="[Text]"/>
      <dgm:spPr/>
      <dgm:t>
        <a:bodyPr/>
        <a:lstStyle/>
        <a:p>
          <a:pPr algn="l"/>
          <a:r>
            <a:rPr lang="en-US" dirty="0"/>
            <a:t>Develop National emission factor for the waste sector based on IPCCC guidelines </a:t>
          </a:r>
        </a:p>
      </dgm:t>
    </dgm:pt>
    <dgm:pt modelId="{8DBBD04C-6B42-44A7-9F9B-8EE95539CDD1}" type="parTrans" cxnId="{70E2FDB1-C4A7-4F33-8541-378AB0373BD9}">
      <dgm:prSet/>
      <dgm:spPr/>
      <dgm:t>
        <a:bodyPr/>
        <a:lstStyle/>
        <a:p>
          <a:endParaRPr lang="en-US"/>
        </a:p>
      </dgm:t>
    </dgm:pt>
    <dgm:pt modelId="{911294B3-46B8-42DD-8F6B-89E2456DEB8E}" type="sibTrans" cxnId="{70E2FDB1-C4A7-4F33-8541-378AB0373BD9}">
      <dgm:prSet/>
      <dgm:spPr/>
      <dgm:t>
        <a:bodyPr/>
        <a:lstStyle/>
        <a:p>
          <a:endParaRPr lang="en-US"/>
        </a:p>
      </dgm:t>
    </dgm:pt>
    <dgm:pt modelId="{491BEA43-B4B0-490D-B885-7327FF16C7E1}">
      <dgm:prSet phldrT="[Text]"/>
      <dgm:spPr/>
      <dgm:t>
        <a:bodyPr/>
        <a:lstStyle/>
        <a:p>
          <a:pPr algn="l"/>
          <a:r>
            <a:rPr lang="en-US" dirty="0"/>
            <a:t>Integrate the new default factors in the online MRV tool for Uganda’s NDC</a:t>
          </a:r>
        </a:p>
      </dgm:t>
    </dgm:pt>
    <dgm:pt modelId="{130325FC-EA79-4154-8EB5-5D0FE334CFC2}" type="parTrans" cxnId="{A622C83A-F04F-43C5-B6BA-FA579B803319}">
      <dgm:prSet/>
      <dgm:spPr/>
      <dgm:t>
        <a:bodyPr/>
        <a:lstStyle/>
        <a:p>
          <a:endParaRPr lang="en-US"/>
        </a:p>
      </dgm:t>
    </dgm:pt>
    <dgm:pt modelId="{CAED7382-9F31-4EF5-B4B2-EFC6D6905D37}" type="sibTrans" cxnId="{A622C83A-F04F-43C5-B6BA-FA579B803319}">
      <dgm:prSet/>
      <dgm:spPr/>
      <dgm:t>
        <a:bodyPr/>
        <a:lstStyle/>
        <a:p>
          <a:endParaRPr lang="en-US"/>
        </a:p>
      </dgm:t>
    </dgm:pt>
    <dgm:pt modelId="{19FE491D-5CD9-4C98-A905-92B0FFCDE914}" type="pres">
      <dgm:prSet presAssocID="{7F65E471-5405-4A70-8C0B-6697BDE7E126}" presName="Name0" presStyleCnt="0">
        <dgm:presLayoutVars>
          <dgm:dir/>
          <dgm:animLvl val="lvl"/>
          <dgm:resizeHandles val="exact"/>
        </dgm:presLayoutVars>
      </dgm:prSet>
      <dgm:spPr/>
    </dgm:pt>
    <dgm:pt modelId="{6B818E29-1D44-4399-9A9B-D084D99CFDA6}" type="pres">
      <dgm:prSet presAssocID="{71DBA3BB-3EBD-4312-AFB8-51C076D5C5E1}" presName="linNode" presStyleCnt="0"/>
      <dgm:spPr/>
    </dgm:pt>
    <dgm:pt modelId="{21180525-B68E-4B4E-82CC-A8510D17B680}" type="pres">
      <dgm:prSet presAssocID="{71DBA3BB-3EBD-4312-AFB8-51C076D5C5E1}" presName="parentText" presStyleLbl="node1" presStyleIdx="0" presStyleCnt="2" custScaleX="67699">
        <dgm:presLayoutVars>
          <dgm:chMax val="1"/>
          <dgm:bulletEnabled val="1"/>
        </dgm:presLayoutVars>
      </dgm:prSet>
      <dgm:spPr/>
    </dgm:pt>
    <dgm:pt modelId="{9A89412C-0654-4F17-A248-A622FE120F64}" type="pres">
      <dgm:prSet presAssocID="{71DBA3BB-3EBD-4312-AFB8-51C076D5C5E1}" presName="descendantText" presStyleLbl="alignAccFollowNode1" presStyleIdx="0" presStyleCnt="2" custScaleX="130212" custScaleY="98402" custLinFactNeighborX="-971">
        <dgm:presLayoutVars>
          <dgm:bulletEnabled val="1"/>
        </dgm:presLayoutVars>
      </dgm:prSet>
      <dgm:spPr/>
    </dgm:pt>
    <dgm:pt modelId="{941F41D4-F757-4873-B4CE-20BE49C55787}" type="pres">
      <dgm:prSet presAssocID="{054E4F2B-8935-48B9-A5DB-AE29F9EDD5AF}" presName="sp" presStyleCnt="0"/>
      <dgm:spPr/>
    </dgm:pt>
    <dgm:pt modelId="{01BE6172-8927-4C13-ADDE-FC33037A7BE2}" type="pres">
      <dgm:prSet presAssocID="{84EFEDE9-D071-4530-9AB4-3C37A0A973E9}" presName="linNode" presStyleCnt="0"/>
      <dgm:spPr/>
    </dgm:pt>
    <dgm:pt modelId="{58AAA6E5-82C2-42A3-87A5-0B4F8B10FF8E}" type="pres">
      <dgm:prSet presAssocID="{84EFEDE9-D071-4530-9AB4-3C37A0A973E9}" presName="parentText" presStyleLbl="node1" presStyleIdx="1" presStyleCnt="2" custScaleX="117881">
        <dgm:presLayoutVars>
          <dgm:chMax val="1"/>
          <dgm:bulletEnabled val="1"/>
        </dgm:presLayoutVars>
      </dgm:prSet>
      <dgm:spPr/>
    </dgm:pt>
    <dgm:pt modelId="{6F2D7770-3A93-4B72-82E7-4C8C63074C48}" type="pres">
      <dgm:prSet presAssocID="{84EFEDE9-D071-4530-9AB4-3C37A0A973E9}" presName="descendantText" presStyleLbl="alignAccFollowNode1" presStyleIdx="1" presStyleCnt="2" custScaleX="227408" custLinFactNeighborX="-879" custLinFactNeighborY="-2696">
        <dgm:presLayoutVars>
          <dgm:bulletEnabled val="1"/>
        </dgm:presLayoutVars>
      </dgm:prSet>
      <dgm:spPr/>
    </dgm:pt>
  </dgm:ptLst>
  <dgm:cxnLst>
    <dgm:cxn modelId="{E1F5F704-A560-4BC8-A12F-61A2941DD9BF}" srcId="{7F65E471-5405-4A70-8C0B-6697BDE7E126}" destId="{71DBA3BB-3EBD-4312-AFB8-51C076D5C5E1}" srcOrd="0" destOrd="0" parTransId="{98F020BB-DAA0-4FEF-9D6E-191DD01F3C67}" sibTransId="{054E4F2B-8935-48B9-A5DB-AE29F9EDD5AF}"/>
    <dgm:cxn modelId="{812C7209-AA0D-4D41-96AD-53ED9476B734}" type="presOf" srcId="{A9527130-7D83-4F93-B643-4897A020EDF8}" destId="{6F2D7770-3A93-4B72-82E7-4C8C63074C48}" srcOrd="0" destOrd="2" presId="urn:microsoft.com/office/officeart/2005/8/layout/vList5"/>
    <dgm:cxn modelId="{39D88116-CF26-4CC0-8BF9-C7BBE496DAA6}" srcId="{7F65E471-5405-4A70-8C0B-6697BDE7E126}" destId="{84EFEDE9-D071-4530-9AB4-3C37A0A973E9}" srcOrd="1" destOrd="0" parTransId="{91F7DE17-270F-4CDC-8FC5-BBAE66E472F3}" sibTransId="{68C8B224-FA59-445C-84C1-C7A3FE188DA1}"/>
    <dgm:cxn modelId="{9F35D819-A847-4730-A12A-5E42C37135A4}" srcId="{84EFEDE9-D071-4530-9AB4-3C37A0A973E9}" destId="{27AFC3CF-FE10-4E29-87BD-91C755C46342}" srcOrd="0" destOrd="0" parTransId="{42551DD1-3A6B-4B8E-A8D0-14201063E3B3}" sibTransId="{5079E2C4-B6B7-427D-A133-4A1B17A1F698}"/>
    <dgm:cxn modelId="{A622C83A-F04F-43C5-B6BA-FA579B803319}" srcId="{84EFEDE9-D071-4530-9AB4-3C37A0A973E9}" destId="{491BEA43-B4B0-490D-B885-7327FF16C7E1}" srcOrd="3" destOrd="0" parTransId="{130325FC-EA79-4154-8EB5-5D0FE334CFC2}" sibTransId="{CAED7382-9F31-4EF5-B4B2-EFC6D6905D37}"/>
    <dgm:cxn modelId="{9295F05D-F46B-4296-A96D-C9E25B8209D9}" srcId="{84EFEDE9-D071-4530-9AB4-3C37A0A973E9}" destId="{AE2F2727-21DF-4B2E-A909-BC506005665B}" srcOrd="1" destOrd="0" parTransId="{ED1CA49A-A01B-4122-B416-74E4C73FCBCD}" sibTransId="{5EA1A932-06FD-4459-9746-467CF3C39912}"/>
    <dgm:cxn modelId="{94674B5F-46C0-4832-AAAB-F9ED6C22ECD5}" srcId="{71DBA3BB-3EBD-4312-AFB8-51C076D5C5E1}" destId="{951C8F87-C590-4327-B377-921C707FC144}" srcOrd="1" destOrd="0" parTransId="{687941FE-58E3-43E7-9CD7-D8799894EF81}" sibTransId="{7BA44BE1-8D0C-4D48-8E81-E343C372AF6B}"/>
    <dgm:cxn modelId="{C5E8D251-9118-45C0-8627-77629C7B04DE}" type="presOf" srcId="{536A0BD1-843C-4A00-B8BE-5E4C81BB06A1}" destId="{9A89412C-0654-4F17-A248-A622FE120F64}" srcOrd="0" destOrd="0" presId="urn:microsoft.com/office/officeart/2005/8/layout/vList5"/>
    <dgm:cxn modelId="{BDCA4673-997E-4BB3-B0BD-905353E59974}" type="presOf" srcId="{491BEA43-B4B0-490D-B885-7327FF16C7E1}" destId="{6F2D7770-3A93-4B72-82E7-4C8C63074C48}" srcOrd="0" destOrd="3" presId="urn:microsoft.com/office/officeart/2005/8/layout/vList5"/>
    <dgm:cxn modelId="{68B29B95-BB85-4ACD-883C-076722734B31}" type="presOf" srcId="{951C8F87-C590-4327-B377-921C707FC144}" destId="{9A89412C-0654-4F17-A248-A622FE120F64}" srcOrd="0" destOrd="1" presId="urn:microsoft.com/office/officeart/2005/8/layout/vList5"/>
    <dgm:cxn modelId="{F499C5A0-2EAD-4EB5-BB2C-A57B357EF7EB}" type="presOf" srcId="{27AFC3CF-FE10-4E29-87BD-91C755C46342}" destId="{6F2D7770-3A93-4B72-82E7-4C8C63074C48}" srcOrd="0" destOrd="0" presId="urn:microsoft.com/office/officeart/2005/8/layout/vList5"/>
    <dgm:cxn modelId="{70E2FDB1-C4A7-4F33-8541-378AB0373BD9}" srcId="{84EFEDE9-D071-4530-9AB4-3C37A0A973E9}" destId="{A9527130-7D83-4F93-B643-4897A020EDF8}" srcOrd="2" destOrd="0" parTransId="{8DBBD04C-6B42-44A7-9F9B-8EE95539CDD1}" sibTransId="{911294B3-46B8-42DD-8F6B-89E2456DEB8E}"/>
    <dgm:cxn modelId="{55B41EB9-BD66-4592-8C5C-4049EFF5369F}" type="presOf" srcId="{7F65E471-5405-4A70-8C0B-6697BDE7E126}" destId="{19FE491D-5CD9-4C98-A905-92B0FFCDE914}" srcOrd="0" destOrd="0" presId="urn:microsoft.com/office/officeart/2005/8/layout/vList5"/>
    <dgm:cxn modelId="{C7C313DD-0C26-4C06-8D8C-669C1268FF50}" type="presOf" srcId="{AE2F2727-21DF-4B2E-A909-BC506005665B}" destId="{6F2D7770-3A93-4B72-82E7-4C8C63074C48}" srcOrd="0" destOrd="1" presId="urn:microsoft.com/office/officeart/2005/8/layout/vList5"/>
    <dgm:cxn modelId="{162C3BEF-5CCC-4FF7-A9D9-69B88EAD2978}" type="presOf" srcId="{84EFEDE9-D071-4530-9AB4-3C37A0A973E9}" destId="{58AAA6E5-82C2-42A3-87A5-0B4F8B10FF8E}" srcOrd="0" destOrd="0" presId="urn:microsoft.com/office/officeart/2005/8/layout/vList5"/>
    <dgm:cxn modelId="{BBD126FD-B2C1-4FFF-A199-EBDBF9CBFFB2}" srcId="{71DBA3BB-3EBD-4312-AFB8-51C076D5C5E1}" destId="{536A0BD1-843C-4A00-B8BE-5E4C81BB06A1}" srcOrd="0" destOrd="0" parTransId="{F30B6B2F-7785-43D8-9CA6-9804CF048D8D}" sibTransId="{83980342-EAC2-4D19-A9A0-7E1995EA0D6B}"/>
    <dgm:cxn modelId="{FE8EA6FF-C637-4F94-9A23-9E568F7CF6E0}" type="presOf" srcId="{71DBA3BB-3EBD-4312-AFB8-51C076D5C5E1}" destId="{21180525-B68E-4B4E-82CC-A8510D17B680}" srcOrd="0" destOrd="0" presId="urn:microsoft.com/office/officeart/2005/8/layout/vList5"/>
    <dgm:cxn modelId="{9811A167-D59C-4196-B1C2-E2A9C143A5A6}" type="presParOf" srcId="{19FE491D-5CD9-4C98-A905-92B0FFCDE914}" destId="{6B818E29-1D44-4399-9A9B-D084D99CFDA6}" srcOrd="0" destOrd="0" presId="urn:microsoft.com/office/officeart/2005/8/layout/vList5"/>
    <dgm:cxn modelId="{EB62B37C-30BA-4AEC-9F1B-A23DD5D456D9}" type="presParOf" srcId="{6B818E29-1D44-4399-9A9B-D084D99CFDA6}" destId="{21180525-B68E-4B4E-82CC-A8510D17B680}" srcOrd="0" destOrd="0" presId="urn:microsoft.com/office/officeart/2005/8/layout/vList5"/>
    <dgm:cxn modelId="{FEDEC739-9D39-4749-91F3-1FA8CFC16E66}" type="presParOf" srcId="{6B818E29-1D44-4399-9A9B-D084D99CFDA6}" destId="{9A89412C-0654-4F17-A248-A622FE120F64}" srcOrd="1" destOrd="0" presId="urn:microsoft.com/office/officeart/2005/8/layout/vList5"/>
    <dgm:cxn modelId="{9B610826-2412-4231-9FA7-4D2DDAB5E26E}" type="presParOf" srcId="{19FE491D-5CD9-4C98-A905-92B0FFCDE914}" destId="{941F41D4-F757-4873-B4CE-20BE49C55787}" srcOrd="1" destOrd="0" presId="urn:microsoft.com/office/officeart/2005/8/layout/vList5"/>
    <dgm:cxn modelId="{7A059B07-DEA4-4F0D-A5C2-8BD24A1515AF}" type="presParOf" srcId="{19FE491D-5CD9-4C98-A905-92B0FFCDE914}" destId="{01BE6172-8927-4C13-ADDE-FC33037A7BE2}" srcOrd="2" destOrd="0" presId="urn:microsoft.com/office/officeart/2005/8/layout/vList5"/>
    <dgm:cxn modelId="{0F18E6EB-5687-498E-A8F2-95BC5DE107E4}" type="presParOf" srcId="{01BE6172-8927-4C13-ADDE-FC33037A7BE2}" destId="{58AAA6E5-82C2-42A3-87A5-0B4F8B10FF8E}" srcOrd="0" destOrd="0" presId="urn:microsoft.com/office/officeart/2005/8/layout/vList5"/>
    <dgm:cxn modelId="{91AE4B32-0704-4BFD-A990-E954405CC020}" type="presParOf" srcId="{01BE6172-8927-4C13-ADDE-FC33037A7BE2}" destId="{6F2D7770-3A93-4B72-82E7-4C8C63074C4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348083-02BF-412F-853C-86948D49636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8FD499-1709-4367-806F-63B40E96E5C0}">
      <dgm:prSet phldrT="[Text]"/>
      <dgm:spPr/>
      <dgm:t>
        <a:bodyPr/>
        <a:lstStyle/>
        <a:p>
          <a:r>
            <a:rPr lang="en-US" dirty="0"/>
            <a:t>Inception meetings </a:t>
          </a:r>
        </a:p>
      </dgm:t>
    </dgm:pt>
    <dgm:pt modelId="{9F9AE0B0-74BF-4A79-B1A1-E8C31740DCC2}" type="parTrans" cxnId="{E82BB719-8425-4402-B559-B59A1D71C6F5}">
      <dgm:prSet/>
      <dgm:spPr/>
      <dgm:t>
        <a:bodyPr/>
        <a:lstStyle/>
        <a:p>
          <a:endParaRPr lang="en-US"/>
        </a:p>
      </dgm:t>
    </dgm:pt>
    <dgm:pt modelId="{043C71A1-A8FD-4C9E-9899-054FE7DF29C1}" type="sibTrans" cxnId="{E82BB719-8425-4402-B559-B59A1D71C6F5}">
      <dgm:prSet/>
      <dgm:spPr/>
      <dgm:t>
        <a:bodyPr/>
        <a:lstStyle/>
        <a:p>
          <a:endParaRPr lang="en-US"/>
        </a:p>
      </dgm:t>
    </dgm:pt>
    <dgm:pt modelId="{9C988286-4AEE-4B5D-8B28-11B5F3635DBC}">
      <dgm:prSet phldrT="[Text]"/>
      <dgm:spPr/>
      <dgm:t>
        <a:bodyPr/>
        <a:lstStyle/>
        <a:p>
          <a:r>
            <a:rPr lang="en-US" dirty="0"/>
            <a:t>Stakeholder consultations (government ministries including  the NDC working group,   academia, private sector,, NGOs, </a:t>
          </a:r>
        </a:p>
      </dgm:t>
    </dgm:pt>
    <dgm:pt modelId="{C542E1EA-3FBB-4722-8377-EA336194536A}" type="parTrans" cxnId="{F731FE87-6B94-4C30-BFC7-991C74F962ED}">
      <dgm:prSet/>
      <dgm:spPr/>
      <dgm:t>
        <a:bodyPr/>
        <a:lstStyle/>
        <a:p>
          <a:endParaRPr lang="en-US"/>
        </a:p>
      </dgm:t>
    </dgm:pt>
    <dgm:pt modelId="{3D33E1D3-E819-4E0D-9194-575CC6EBA05B}" type="sibTrans" cxnId="{F731FE87-6B94-4C30-BFC7-991C74F962ED}">
      <dgm:prSet/>
      <dgm:spPr/>
      <dgm:t>
        <a:bodyPr/>
        <a:lstStyle/>
        <a:p>
          <a:endParaRPr lang="en-US"/>
        </a:p>
      </dgm:t>
    </dgm:pt>
    <dgm:pt modelId="{9AECB68C-068F-44C2-8704-6E5C5C22FAA2}">
      <dgm:prSet phldrT="[Text]"/>
      <dgm:spPr/>
      <dgm:t>
        <a:bodyPr/>
        <a:lstStyle/>
        <a:p>
          <a:r>
            <a:rPr lang="en-US" dirty="0"/>
            <a:t>Report on enhanced mitigation and adaptation targets, emission factors for validation </a:t>
          </a:r>
        </a:p>
      </dgm:t>
    </dgm:pt>
    <dgm:pt modelId="{3512C7C8-C0C0-4D61-8AB2-39713EE46DB7}" type="parTrans" cxnId="{EF664F51-C783-434B-8774-066350E7F12B}">
      <dgm:prSet/>
      <dgm:spPr/>
      <dgm:t>
        <a:bodyPr/>
        <a:lstStyle/>
        <a:p>
          <a:endParaRPr lang="en-US"/>
        </a:p>
      </dgm:t>
    </dgm:pt>
    <dgm:pt modelId="{1289A2F8-6D94-41C4-9477-F744A79DC6F6}" type="sibTrans" cxnId="{EF664F51-C783-434B-8774-066350E7F12B}">
      <dgm:prSet/>
      <dgm:spPr/>
      <dgm:t>
        <a:bodyPr/>
        <a:lstStyle/>
        <a:p>
          <a:endParaRPr lang="en-US"/>
        </a:p>
      </dgm:t>
    </dgm:pt>
    <dgm:pt modelId="{C0FD1737-CC1C-44F8-8827-480A5150FE6C}">
      <dgm:prSet/>
      <dgm:spPr/>
      <dgm:t>
        <a:bodyPr/>
        <a:lstStyle/>
        <a:p>
          <a:endParaRPr lang="en-US" dirty="0"/>
        </a:p>
        <a:p>
          <a:r>
            <a:rPr lang="en-US" dirty="0"/>
            <a:t>Draft revised NDC for approval by stakeholders</a:t>
          </a:r>
        </a:p>
      </dgm:t>
    </dgm:pt>
    <dgm:pt modelId="{7A3F8C78-3CCF-49C9-854A-E84C442A042E}" type="parTrans" cxnId="{163F70A9-C7D8-4E59-8543-5649CFD97A9B}">
      <dgm:prSet/>
      <dgm:spPr/>
      <dgm:t>
        <a:bodyPr/>
        <a:lstStyle/>
        <a:p>
          <a:endParaRPr lang="en-US"/>
        </a:p>
      </dgm:t>
    </dgm:pt>
    <dgm:pt modelId="{8C1549ED-1ED3-428A-B4D2-7ACA83FE0D10}" type="sibTrans" cxnId="{163F70A9-C7D8-4E59-8543-5649CFD97A9B}">
      <dgm:prSet/>
      <dgm:spPr/>
      <dgm:t>
        <a:bodyPr/>
        <a:lstStyle/>
        <a:p>
          <a:endParaRPr lang="en-US"/>
        </a:p>
      </dgm:t>
    </dgm:pt>
    <dgm:pt modelId="{E4A4DCF8-706F-4ED6-A6B4-D207CD1582D4}">
      <dgm:prSet/>
      <dgm:spPr/>
      <dgm:t>
        <a:bodyPr/>
        <a:lstStyle/>
        <a:p>
          <a:r>
            <a:rPr lang="en-US" dirty="0"/>
            <a:t>Final NDC for submission to UNFCCC </a:t>
          </a:r>
        </a:p>
        <a:p>
          <a:r>
            <a:rPr lang="en-US" dirty="0"/>
            <a:t>- Communication and sharing of knowledge products </a:t>
          </a:r>
        </a:p>
      </dgm:t>
    </dgm:pt>
    <dgm:pt modelId="{04C65FA3-0061-4430-974F-4BB66C4D6672}" type="parTrans" cxnId="{6B7BA530-9FF1-42A7-A91F-452BE9267D8F}">
      <dgm:prSet/>
      <dgm:spPr/>
      <dgm:t>
        <a:bodyPr/>
        <a:lstStyle/>
        <a:p>
          <a:endParaRPr lang="en-US"/>
        </a:p>
      </dgm:t>
    </dgm:pt>
    <dgm:pt modelId="{AA8D83E1-6016-4FCC-8520-17B18AFA16B0}" type="sibTrans" cxnId="{6B7BA530-9FF1-42A7-A91F-452BE9267D8F}">
      <dgm:prSet/>
      <dgm:spPr/>
      <dgm:t>
        <a:bodyPr/>
        <a:lstStyle/>
        <a:p>
          <a:endParaRPr lang="en-US"/>
        </a:p>
      </dgm:t>
    </dgm:pt>
    <dgm:pt modelId="{D88B534A-B5C1-4ED8-91B7-8EAB14561B41}" type="pres">
      <dgm:prSet presAssocID="{FA348083-02BF-412F-853C-86948D496363}" presName="arrowDiagram" presStyleCnt="0">
        <dgm:presLayoutVars>
          <dgm:chMax val="5"/>
          <dgm:dir/>
          <dgm:resizeHandles val="exact"/>
        </dgm:presLayoutVars>
      </dgm:prSet>
      <dgm:spPr/>
    </dgm:pt>
    <dgm:pt modelId="{C945D2A0-EB94-4B50-9D8F-80BA888FA4EB}" type="pres">
      <dgm:prSet presAssocID="{FA348083-02BF-412F-853C-86948D496363}" presName="arrow" presStyleLbl="bgShp" presStyleIdx="0" presStyleCnt="1" custScaleX="123409"/>
      <dgm:spPr/>
    </dgm:pt>
    <dgm:pt modelId="{4805D95F-F1A0-4619-8A0C-83DC850ED117}" type="pres">
      <dgm:prSet presAssocID="{FA348083-02BF-412F-853C-86948D496363}" presName="arrowDiagram5" presStyleCnt="0"/>
      <dgm:spPr/>
    </dgm:pt>
    <dgm:pt modelId="{9C6F88A6-BA93-49CF-A944-BE2B3194A7C2}" type="pres">
      <dgm:prSet presAssocID="{B08FD499-1709-4367-806F-63B40E96E5C0}" presName="bullet5a" presStyleLbl="node1" presStyleIdx="0" presStyleCnt="5"/>
      <dgm:spPr/>
    </dgm:pt>
    <dgm:pt modelId="{09D64515-0DA7-4E20-A4BD-33FA338AEA3A}" type="pres">
      <dgm:prSet presAssocID="{B08FD499-1709-4367-806F-63B40E96E5C0}" presName="textBox5a" presStyleLbl="revTx" presStyleIdx="0" presStyleCnt="5">
        <dgm:presLayoutVars>
          <dgm:bulletEnabled val="1"/>
        </dgm:presLayoutVars>
      </dgm:prSet>
      <dgm:spPr/>
    </dgm:pt>
    <dgm:pt modelId="{2A66F099-92B2-4DD6-AA3D-1227F5EF4285}" type="pres">
      <dgm:prSet presAssocID="{9C988286-4AEE-4B5D-8B28-11B5F3635DBC}" presName="bullet5b" presStyleLbl="node1" presStyleIdx="1" presStyleCnt="5"/>
      <dgm:spPr/>
    </dgm:pt>
    <dgm:pt modelId="{1899B5F6-FB94-4122-AE67-2335A04760FA}" type="pres">
      <dgm:prSet presAssocID="{9C988286-4AEE-4B5D-8B28-11B5F3635DBC}" presName="textBox5b" presStyleLbl="revTx" presStyleIdx="1" presStyleCnt="5">
        <dgm:presLayoutVars>
          <dgm:bulletEnabled val="1"/>
        </dgm:presLayoutVars>
      </dgm:prSet>
      <dgm:spPr/>
    </dgm:pt>
    <dgm:pt modelId="{CD33CDA0-4DDF-49B6-AFE5-E03062BDC1DE}" type="pres">
      <dgm:prSet presAssocID="{9AECB68C-068F-44C2-8704-6E5C5C22FAA2}" presName="bullet5c" presStyleLbl="node1" presStyleIdx="2" presStyleCnt="5"/>
      <dgm:spPr/>
    </dgm:pt>
    <dgm:pt modelId="{4EC3DF04-EEB0-4081-A2C8-E0B093520F1D}" type="pres">
      <dgm:prSet presAssocID="{9AECB68C-068F-44C2-8704-6E5C5C22FAA2}" presName="textBox5c" presStyleLbl="revTx" presStyleIdx="2" presStyleCnt="5">
        <dgm:presLayoutVars>
          <dgm:bulletEnabled val="1"/>
        </dgm:presLayoutVars>
      </dgm:prSet>
      <dgm:spPr/>
    </dgm:pt>
    <dgm:pt modelId="{2B484BAE-C5C1-452C-82AA-C9BF63863842}" type="pres">
      <dgm:prSet presAssocID="{C0FD1737-CC1C-44F8-8827-480A5150FE6C}" presName="bullet5d" presStyleLbl="node1" presStyleIdx="3" presStyleCnt="5" custScaleY="58100"/>
      <dgm:spPr/>
    </dgm:pt>
    <dgm:pt modelId="{9872067F-8022-4CD8-8351-267930821FEB}" type="pres">
      <dgm:prSet presAssocID="{C0FD1737-CC1C-44F8-8827-480A5150FE6C}" presName="textBox5d" presStyleLbl="revTx" presStyleIdx="3" presStyleCnt="5">
        <dgm:presLayoutVars>
          <dgm:bulletEnabled val="1"/>
        </dgm:presLayoutVars>
      </dgm:prSet>
      <dgm:spPr/>
    </dgm:pt>
    <dgm:pt modelId="{2854E69A-910D-4950-85C0-4D2FB83C8BDA}" type="pres">
      <dgm:prSet presAssocID="{E4A4DCF8-706F-4ED6-A6B4-D207CD1582D4}" presName="bullet5e" presStyleLbl="node1" presStyleIdx="4" presStyleCnt="5"/>
      <dgm:spPr/>
    </dgm:pt>
    <dgm:pt modelId="{3DFD1521-65D3-4391-91B0-C9A5C8D66D40}" type="pres">
      <dgm:prSet presAssocID="{E4A4DCF8-706F-4ED6-A6B4-D207CD1582D4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CAF9500E-E346-494B-89BB-F9BC9D0D9D6A}" type="presOf" srcId="{E4A4DCF8-706F-4ED6-A6B4-D207CD1582D4}" destId="{3DFD1521-65D3-4391-91B0-C9A5C8D66D40}" srcOrd="0" destOrd="0" presId="urn:microsoft.com/office/officeart/2005/8/layout/arrow2"/>
    <dgm:cxn modelId="{D314B810-5B05-4949-A106-72873613C4EE}" type="presOf" srcId="{C0FD1737-CC1C-44F8-8827-480A5150FE6C}" destId="{9872067F-8022-4CD8-8351-267930821FEB}" srcOrd="0" destOrd="0" presId="urn:microsoft.com/office/officeart/2005/8/layout/arrow2"/>
    <dgm:cxn modelId="{E82BB719-8425-4402-B559-B59A1D71C6F5}" srcId="{FA348083-02BF-412F-853C-86948D496363}" destId="{B08FD499-1709-4367-806F-63B40E96E5C0}" srcOrd="0" destOrd="0" parTransId="{9F9AE0B0-74BF-4A79-B1A1-E8C31740DCC2}" sibTransId="{043C71A1-A8FD-4C9E-9899-054FE7DF29C1}"/>
    <dgm:cxn modelId="{6B7BA530-9FF1-42A7-A91F-452BE9267D8F}" srcId="{FA348083-02BF-412F-853C-86948D496363}" destId="{E4A4DCF8-706F-4ED6-A6B4-D207CD1582D4}" srcOrd="4" destOrd="0" parTransId="{04C65FA3-0061-4430-974F-4BB66C4D6672}" sibTransId="{AA8D83E1-6016-4FCC-8520-17B18AFA16B0}"/>
    <dgm:cxn modelId="{EF664F51-C783-434B-8774-066350E7F12B}" srcId="{FA348083-02BF-412F-853C-86948D496363}" destId="{9AECB68C-068F-44C2-8704-6E5C5C22FAA2}" srcOrd="2" destOrd="0" parTransId="{3512C7C8-C0C0-4D61-8AB2-39713EE46DB7}" sibTransId="{1289A2F8-6D94-41C4-9477-F744A79DC6F6}"/>
    <dgm:cxn modelId="{71064472-5F35-4890-B903-AF3A4BA4EDF2}" type="presOf" srcId="{9C988286-4AEE-4B5D-8B28-11B5F3635DBC}" destId="{1899B5F6-FB94-4122-AE67-2335A04760FA}" srcOrd="0" destOrd="0" presId="urn:microsoft.com/office/officeart/2005/8/layout/arrow2"/>
    <dgm:cxn modelId="{0B1DB387-38AC-49A6-8D08-C1FFC48DE84B}" type="presOf" srcId="{FA348083-02BF-412F-853C-86948D496363}" destId="{D88B534A-B5C1-4ED8-91B7-8EAB14561B41}" srcOrd="0" destOrd="0" presId="urn:microsoft.com/office/officeart/2005/8/layout/arrow2"/>
    <dgm:cxn modelId="{F731FE87-6B94-4C30-BFC7-991C74F962ED}" srcId="{FA348083-02BF-412F-853C-86948D496363}" destId="{9C988286-4AEE-4B5D-8B28-11B5F3635DBC}" srcOrd="1" destOrd="0" parTransId="{C542E1EA-3FBB-4722-8377-EA336194536A}" sibTransId="{3D33E1D3-E819-4E0D-9194-575CC6EBA05B}"/>
    <dgm:cxn modelId="{7A76ACA6-0ED4-4327-B267-CF19A6FF15F7}" type="presOf" srcId="{9AECB68C-068F-44C2-8704-6E5C5C22FAA2}" destId="{4EC3DF04-EEB0-4081-A2C8-E0B093520F1D}" srcOrd="0" destOrd="0" presId="urn:microsoft.com/office/officeart/2005/8/layout/arrow2"/>
    <dgm:cxn modelId="{163F70A9-C7D8-4E59-8543-5649CFD97A9B}" srcId="{FA348083-02BF-412F-853C-86948D496363}" destId="{C0FD1737-CC1C-44F8-8827-480A5150FE6C}" srcOrd="3" destOrd="0" parTransId="{7A3F8C78-3CCF-49C9-854A-E84C442A042E}" sibTransId="{8C1549ED-1ED3-428A-B4D2-7ACA83FE0D10}"/>
    <dgm:cxn modelId="{CE9BB6D9-C67E-49D8-A175-313446A8EBB6}" type="presOf" srcId="{B08FD499-1709-4367-806F-63B40E96E5C0}" destId="{09D64515-0DA7-4E20-A4BD-33FA338AEA3A}" srcOrd="0" destOrd="0" presId="urn:microsoft.com/office/officeart/2005/8/layout/arrow2"/>
    <dgm:cxn modelId="{2B745E9F-C1BC-4FDA-9769-DE72CC67E0CB}" type="presParOf" srcId="{D88B534A-B5C1-4ED8-91B7-8EAB14561B41}" destId="{C945D2A0-EB94-4B50-9D8F-80BA888FA4EB}" srcOrd="0" destOrd="0" presId="urn:microsoft.com/office/officeart/2005/8/layout/arrow2"/>
    <dgm:cxn modelId="{1FBA79A3-1F9C-4C27-862A-9724A73F1E8E}" type="presParOf" srcId="{D88B534A-B5C1-4ED8-91B7-8EAB14561B41}" destId="{4805D95F-F1A0-4619-8A0C-83DC850ED117}" srcOrd="1" destOrd="0" presId="urn:microsoft.com/office/officeart/2005/8/layout/arrow2"/>
    <dgm:cxn modelId="{40BCB400-BD66-47AA-A94E-9631D67C19A3}" type="presParOf" srcId="{4805D95F-F1A0-4619-8A0C-83DC850ED117}" destId="{9C6F88A6-BA93-49CF-A944-BE2B3194A7C2}" srcOrd="0" destOrd="0" presId="urn:microsoft.com/office/officeart/2005/8/layout/arrow2"/>
    <dgm:cxn modelId="{7426068B-F759-475C-A628-23F4E10381F5}" type="presParOf" srcId="{4805D95F-F1A0-4619-8A0C-83DC850ED117}" destId="{09D64515-0DA7-4E20-A4BD-33FA338AEA3A}" srcOrd="1" destOrd="0" presId="urn:microsoft.com/office/officeart/2005/8/layout/arrow2"/>
    <dgm:cxn modelId="{E2BFEFC5-5166-467E-B8C9-92B3DD262CBB}" type="presParOf" srcId="{4805D95F-F1A0-4619-8A0C-83DC850ED117}" destId="{2A66F099-92B2-4DD6-AA3D-1227F5EF4285}" srcOrd="2" destOrd="0" presId="urn:microsoft.com/office/officeart/2005/8/layout/arrow2"/>
    <dgm:cxn modelId="{25B80AB1-8D28-47E2-A98D-16690526B683}" type="presParOf" srcId="{4805D95F-F1A0-4619-8A0C-83DC850ED117}" destId="{1899B5F6-FB94-4122-AE67-2335A04760FA}" srcOrd="3" destOrd="0" presId="urn:microsoft.com/office/officeart/2005/8/layout/arrow2"/>
    <dgm:cxn modelId="{47D57BB4-4B68-4866-83F6-92BDEB84F487}" type="presParOf" srcId="{4805D95F-F1A0-4619-8A0C-83DC850ED117}" destId="{CD33CDA0-4DDF-49B6-AFE5-E03062BDC1DE}" srcOrd="4" destOrd="0" presId="urn:microsoft.com/office/officeart/2005/8/layout/arrow2"/>
    <dgm:cxn modelId="{93E12A82-9163-4202-8BAC-B4DB0CCD2334}" type="presParOf" srcId="{4805D95F-F1A0-4619-8A0C-83DC850ED117}" destId="{4EC3DF04-EEB0-4081-A2C8-E0B093520F1D}" srcOrd="5" destOrd="0" presId="urn:microsoft.com/office/officeart/2005/8/layout/arrow2"/>
    <dgm:cxn modelId="{21E37CE5-7AF0-4C83-AFF5-8E3F4C7C501B}" type="presParOf" srcId="{4805D95F-F1A0-4619-8A0C-83DC850ED117}" destId="{2B484BAE-C5C1-452C-82AA-C9BF63863842}" srcOrd="6" destOrd="0" presId="urn:microsoft.com/office/officeart/2005/8/layout/arrow2"/>
    <dgm:cxn modelId="{9ACD1EF2-E079-4770-AB0C-7ABCA244FF9C}" type="presParOf" srcId="{4805D95F-F1A0-4619-8A0C-83DC850ED117}" destId="{9872067F-8022-4CD8-8351-267930821FEB}" srcOrd="7" destOrd="0" presId="urn:microsoft.com/office/officeart/2005/8/layout/arrow2"/>
    <dgm:cxn modelId="{0D781267-3180-4191-96E7-4D6BEBA5BBE7}" type="presParOf" srcId="{4805D95F-F1A0-4619-8A0C-83DC850ED117}" destId="{2854E69A-910D-4950-85C0-4D2FB83C8BDA}" srcOrd="8" destOrd="0" presId="urn:microsoft.com/office/officeart/2005/8/layout/arrow2"/>
    <dgm:cxn modelId="{361EE93D-3415-4A1C-8397-13923D7C3AC5}" type="presParOf" srcId="{4805D95F-F1A0-4619-8A0C-83DC850ED117}" destId="{3DFD1521-65D3-4391-91B0-C9A5C8D66D40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7B92D-1534-4B7B-B88B-FBE3D863CF41}">
      <dsp:nvSpPr>
        <dsp:cNvPr id="0" name=""/>
        <dsp:cNvSpPr/>
      </dsp:nvSpPr>
      <dsp:spPr>
        <a:xfrm>
          <a:off x="-5669666" y="-867886"/>
          <a:ext cx="6750231" cy="6750231"/>
        </a:xfrm>
        <a:prstGeom prst="blockArc">
          <a:avLst>
            <a:gd name="adj1" fmla="val 18900000"/>
            <a:gd name="adj2" fmla="val 2700000"/>
            <a:gd name="adj3" fmla="val 32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32C35-775A-477B-8B1C-8A30232BB43F}">
      <dsp:nvSpPr>
        <dsp:cNvPr id="0" name=""/>
        <dsp:cNvSpPr/>
      </dsp:nvSpPr>
      <dsp:spPr>
        <a:xfrm>
          <a:off x="565635" y="385511"/>
          <a:ext cx="10516580" cy="771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318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 dirty="0"/>
            <a:t>Alignment with the developments of the Uganda’s third National Development Plan 2020/21- 2024/25 </a:t>
          </a:r>
        </a:p>
      </dsp:txBody>
      <dsp:txXfrm>
        <a:off x="565635" y="385511"/>
        <a:ext cx="10516580" cy="771424"/>
      </dsp:txXfrm>
    </dsp:sp>
    <dsp:sp modelId="{F6605558-AFAA-4A03-BA24-0441DBA3014B}">
      <dsp:nvSpPr>
        <dsp:cNvPr id="0" name=""/>
        <dsp:cNvSpPr/>
      </dsp:nvSpPr>
      <dsp:spPr>
        <a:xfrm>
          <a:off x="83495" y="289083"/>
          <a:ext cx="964280" cy="9642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ABD16E-4710-4370-8B2B-133FCE179474}">
      <dsp:nvSpPr>
        <dsp:cNvPr id="0" name=""/>
        <dsp:cNvSpPr/>
      </dsp:nvSpPr>
      <dsp:spPr>
        <a:xfrm>
          <a:off x="1007910" y="1542848"/>
          <a:ext cx="10074305" cy="771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318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Revision of policies and regulatory frameworks e.g. energy policy as entry points to raise ambition. </a:t>
          </a:r>
        </a:p>
      </dsp:txBody>
      <dsp:txXfrm>
        <a:off x="1007910" y="1542848"/>
        <a:ext cx="10074305" cy="771424"/>
      </dsp:txXfrm>
    </dsp:sp>
    <dsp:sp modelId="{AEB6E59B-7FDE-47CB-A1E8-9D0D554ABCE5}">
      <dsp:nvSpPr>
        <dsp:cNvPr id="0" name=""/>
        <dsp:cNvSpPr/>
      </dsp:nvSpPr>
      <dsp:spPr>
        <a:xfrm>
          <a:off x="525770" y="1446420"/>
          <a:ext cx="964280" cy="9642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B2BCF1-7BA3-40C1-B23B-45BB2358AB49}">
      <dsp:nvSpPr>
        <dsp:cNvPr id="0" name=""/>
        <dsp:cNvSpPr/>
      </dsp:nvSpPr>
      <dsp:spPr>
        <a:xfrm>
          <a:off x="1007910" y="2700185"/>
          <a:ext cx="10074305" cy="771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318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Consideration of the climate change bill as legal backing to support government action towards NDC implementation.</a:t>
          </a:r>
        </a:p>
      </dsp:txBody>
      <dsp:txXfrm>
        <a:off x="1007910" y="2700185"/>
        <a:ext cx="10074305" cy="771424"/>
      </dsp:txXfrm>
    </dsp:sp>
    <dsp:sp modelId="{54C298F5-EFE5-4500-9412-16660D1788D2}">
      <dsp:nvSpPr>
        <dsp:cNvPr id="0" name=""/>
        <dsp:cNvSpPr/>
      </dsp:nvSpPr>
      <dsp:spPr>
        <a:xfrm>
          <a:off x="525770" y="2603757"/>
          <a:ext cx="964280" cy="9642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F85640-707C-48BC-96A1-18526156A6EF}">
      <dsp:nvSpPr>
        <dsp:cNvPr id="0" name=""/>
        <dsp:cNvSpPr/>
      </dsp:nvSpPr>
      <dsp:spPr>
        <a:xfrm>
          <a:off x="565635" y="3857522"/>
          <a:ext cx="10516580" cy="771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318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 dirty="0"/>
            <a:t>Alignment of  the NDC implementation process with the Country's Vision 2040 , Uganda Green Growth Development Strategy 2030 and the SDGs.  </a:t>
          </a:r>
        </a:p>
      </dsp:txBody>
      <dsp:txXfrm>
        <a:off x="565635" y="3857522"/>
        <a:ext cx="10516580" cy="771424"/>
      </dsp:txXfrm>
    </dsp:sp>
    <dsp:sp modelId="{C7BCD3DD-5B05-4C89-A496-EBF2B0473F15}">
      <dsp:nvSpPr>
        <dsp:cNvPr id="0" name=""/>
        <dsp:cNvSpPr/>
      </dsp:nvSpPr>
      <dsp:spPr>
        <a:xfrm>
          <a:off x="83495" y="3761094"/>
          <a:ext cx="964280" cy="9642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9412C-0654-4F17-A248-A622FE120F64}">
      <dsp:nvSpPr>
        <dsp:cNvPr id="0" name=""/>
        <dsp:cNvSpPr/>
      </dsp:nvSpPr>
      <dsp:spPr>
        <a:xfrm rot="5400000">
          <a:off x="5510712" y="-3043123"/>
          <a:ext cx="2771510" cy="8858362"/>
        </a:xfrm>
        <a:prstGeom prst="round2SameRect">
          <a:avLst/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 </a:t>
          </a:r>
          <a:r>
            <a:rPr lang="en-US" sz="2400" kern="1200" dirty="0"/>
            <a:t>Elaborate adaptation targets to identify resilience actions to combat future climate hazards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Disaggregate and quantify current mitigation targets and additional sector emission targets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Alignment with policies and measures including NDPIII, GGDS, SDGs</a:t>
          </a:r>
        </a:p>
      </dsp:txBody>
      <dsp:txXfrm rot="-5400000">
        <a:off x="2467286" y="135597"/>
        <a:ext cx="8723068" cy="2500922"/>
      </dsp:txXfrm>
    </dsp:sp>
    <dsp:sp modelId="{21180525-B68E-4B4E-82CC-A8510D17B680}">
      <dsp:nvSpPr>
        <dsp:cNvPr id="0" name=""/>
        <dsp:cNvSpPr/>
      </dsp:nvSpPr>
      <dsp:spPr>
        <a:xfrm>
          <a:off x="937" y="119676"/>
          <a:ext cx="2466349" cy="2532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Review, align, and update existing targets, policies and measures </a:t>
          </a:r>
        </a:p>
      </dsp:txBody>
      <dsp:txXfrm>
        <a:off x="121334" y="240073"/>
        <a:ext cx="2225555" cy="2291968"/>
      </dsp:txXfrm>
    </dsp:sp>
    <dsp:sp modelId="{6F2D7770-3A93-4B72-82E7-4C8C63074C48}">
      <dsp:nvSpPr>
        <dsp:cNvPr id="0" name=""/>
        <dsp:cNvSpPr/>
      </dsp:nvSpPr>
      <dsp:spPr>
        <a:xfrm rot="5400000">
          <a:off x="5901126" y="-268579"/>
          <a:ext cx="2026210" cy="87575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Conducting metabolic assessment through the analysis of the flows, conversions and </a:t>
          </a:r>
          <a:r>
            <a:rPr lang="en-US" sz="2100" kern="1200" dirty="0">
              <a:solidFill>
                <a:schemeClr val="tx1"/>
              </a:solidFill>
            </a:rPr>
            <a:t>stocks of materials and based on that,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1"/>
              </a:solidFill>
            </a:rPr>
            <a:t>incorporating additional sectors not catered for at the moment</a:t>
          </a:r>
        </a:p>
      </dsp:txBody>
      <dsp:txXfrm rot="-5400000">
        <a:off x="2535446" y="3196012"/>
        <a:ext cx="8658660" cy="1828388"/>
      </dsp:txXfrm>
    </dsp:sp>
    <dsp:sp modelId="{58AAA6E5-82C2-42A3-87A5-0B4F8B10FF8E}">
      <dsp:nvSpPr>
        <dsp:cNvPr id="0" name=""/>
        <dsp:cNvSpPr/>
      </dsp:nvSpPr>
      <dsp:spPr>
        <a:xfrm>
          <a:off x="937" y="2898451"/>
          <a:ext cx="2553549" cy="2532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Incorporate new sectors and/or greenhouse gases</a:t>
          </a:r>
        </a:p>
      </dsp:txBody>
      <dsp:txXfrm>
        <a:off x="124576" y="3022090"/>
        <a:ext cx="2306271" cy="22854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9412C-0654-4F17-A248-A622FE120F64}">
      <dsp:nvSpPr>
        <dsp:cNvPr id="0" name=""/>
        <dsp:cNvSpPr/>
      </dsp:nvSpPr>
      <dsp:spPr>
        <a:xfrm rot="5400000">
          <a:off x="5864207" y="-3053688"/>
          <a:ext cx="2085693" cy="8756965"/>
        </a:xfrm>
        <a:prstGeom prst="round2SameRect">
          <a:avLst/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Cost-benefit analysis to define costs and benefits of adaptation and mitigation actions including nature-based solutions, transport, industry and waste sectors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Elaborate domestic financial instruments for NDC implementation. </a:t>
          </a:r>
        </a:p>
      </dsp:txBody>
      <dsp:txXfrm rot="-5400000">
        <a:off x="2528572" y="383762"/>
        <a:ext cx="8655150" cy="1882063"/>
      </dsp:txXfrm>
    </dsp:sp>
    <dsp:sp modelId="{21180525-B68E-4B4E-82CC-A8510D17B680}">
      <dsp:nvSpPr>
        <dsp:cNvPr id="0" name=""/>
        <dsp:cNvSpPr/>
      </dsp:nvSpPr>
      <dsp:spPr>
        <a:xfrm>
          <a:off x="4316" y="66"/>
          <a:ext cx="2560987" cy="26494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Assess costs and investment opportunities </a:t>
          </a:r>
        </a:p>
      </dsp:txBody>
      <dsp:txXfrm>
        <a:off x="129333" y="125083"/>
        <a:ext cx="2310953" cy="2399421"/>
      </dsp:txXfrm>
    </dsp:sp>
    <dsp:sp modelId="{6F2D7770-3A93-4B72-82E7-4C8C63074C48}">
      <dsp:nvSpPr>
        <dsp:cNvPr id="0" name=""/>
        <dsp:cNvSpPr/>
      </dsp:nvSpPr>
      <dsp:spPr>
        <a:xfrm rot="5400000">
          <a:off x="5857828" y="-329207"/>
          <a:ext cx="2119564" cy="87575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Data collection and management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 Update standardized baseline for improved institutional cookstoves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Develop National emission factor for the waste sector based on IPCCC guidelines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Integrate the new default factors in the online MRV tool for Uganda’s NDC</a:t>
          </a:r>
        </a:p>
      </dsp:txBody>
      <dsp:txXfrm rot="-5400000">
        <a:off x="2538825" y="3093265"/>
        <a:ext cx="8654102" cy="1912626"/>
      </dsp:txXfrm>
    </dsp:sp>
    <dsp:sp modelId="{58AAA6E5-82C2-42A3-87A5-0B4F8B10FF8E}">
      <dsp:nvSpPr>
        <dsp:cNvPr id="0" name=""/>
        <dsp:cNvSpPr/>
      </dsp:nvSpPr>
      <dsp:spPr>
        <a:xfrm>
          <a:off x="4316" y="2781994"/>
          <a:ext cx="2553549" cy="26494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Monitor progress &amp; strengthen transparency </a:t>
          </a:r>
        </a:p>
      </dsp:txBody>
      <dsp:txXfrm>
        <a:off x="128970" y="2906648"/>
        <a:ext cx="2304241" cy="24001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45D2A0-EB94-4B50-9D8F-80BA888FA4EB}">
      <dsp:nvSpPr>
        <dsp:cNvPr id="0" name=""/>
        <dsp:cNvSpPr/>
      </dsp:nvSpPr>
      <dsp:spPr>
        <a:xfrm>
          <a:off x="419086" y="0"/>
          <a:ext cx="9848877" cy="498792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6F88A6-BA93-49CF-A944-BE2B3194A7C2}">
      <dsp:nvSpPr>
        <dsp:cNvPr id="0" name=""/>
        <dsp:cNvSpPr/>
      </dsp:nvSpPr>
      <dsp:spPr>
        <a:xfrm>
          <a:off x="2139281" y="3709021"/>
          <a:ext cx="183555" cy="1835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D64515-0DA7-4E20-A4BD-33FA338AEA3A}">
      <dsp:nvSpPr>
        <dsp:cNvPr id="0" name=""/>
        <dsp:cNvSpPr/>
      </dsp:nvSpPr>
      <dsp:spPr>
        <a:xfrm>
          <a:off x="2231059" y="3800798"/>
          <a:ext cx="1045469" cy="1187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262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Inception meetings </a:t>
          </a:r>
        </a:p>
      </dsp:txBody>
      <dsp:txXfrm>
        <a:off x="2231059" y="3800798"/>
        <a:ext cx="1045469" cy="1187126"/>
      </dsp:txXfrm>
    </dsp:sp>
    <dsp:sp modelId="{2A66F099-92B2-4DD6-AA3D-1227F5EF4285}">
      <dsp:nvSpPr>
        <dsp:cNvPr id="0" name=""/>
        <dsp:cNvSpPr/>
      </dsp:nvSpPr>
      <dsp:spPr>
        <a:xfrm>
          <a:off x="3132876" y="2754332"/>
          <a:ext cx="287304" cy="2873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9B5F6-FB94-4122-AE67-2335A04760FA}">
      <dsp:nvSpPr>
        <dsp:cNvPr id="0" name=""/>
        <dsp:cNvSpPr/>
      </dsp:nvSpPr>
      <dsp:spPr>
        <a:xfrm>
          <a:off x="3276528" y="2897984"/>
          <a:ext cx="1324792" cy="2089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237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Stakeholder consultations (government ministries including  the NDC working group,   academia, private sector,, NGOs, </a:t>
          </a:r>
        </a:p>
      </dsp:txBody>
      <dsp:txXfrm>
        <a:off x="3276528" y="2897984"/>
        <a:ext cx="1324792" cy="2089940"/>
      </dsp:txXfrm>
    </dsp:sp>
    <dsp:sp modelId="{CD33CDA0-4DDF-49B6-AFE5-E03062BDC1DE}">
      <dsp:nvSpPr>
        <dsp:cNvPr id="0" name=""/>
        <dsp:cNvSpPr/>
      </dsp:nvSpPr>
      <dsp:spPr>
        <a:xfrm>
          <a:off x="4409785" y="1993174"/>
          <a:ext cx="383072" cy="3830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C3DF04-EEB0-4081-A2C8-E0B093520F1D}">
      <dsp:nvSpPr>
        <dsp:cNvPr id="0" name=""/>
        <dsp:cNvSpPr/>
      </dsp:nvSpPr>
      <dsp:spPr>
        <a:xfrm>
          <a:off x="4601321" y="2184711"/>
          <a:ext cx="1540271" cy="280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982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Report on enhanced mitigation and adaptation targets, emission factors for validation </a:t>
          </a:r>
        </a:p>
      </dsp:txBody>
      <dsp:txXfrm>
        <a:off x="4601321" y="2184711"/>
        <a:ext cx="1540271" cy="2803213"/>
      </dsp:txXfrm>
    </dsp:sp>
    <dsp:sp modelId="{2B484BAE-C5C1-452C-82AA-C9BF63863842}">
      <dsp:nvSpPr>
        <dsp:cNvPr id="0" name=""/>
        <dsp:cNvSpPr/>
      </dsp:nvSpPr>
      <dsp:spPr>
        <a:xfrm>
          <a:off x="5894191" y="1502275"/>
          <a:ext cx="494802" cy="2874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2067F-8022-4CD8-8351-267930821FEB}">
      <dsp:nvSpPr>
        <dsp:cNvPr id="0" name=""/>
        <dsp:cNvSpPr/>
      </dsp:nvSpPr>
      <dsp:spPr>
        <a:xfrm>
          <a:off x="6141593" y="1646015"/>
          <a:ext cx="1596136" cy="3341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185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Draft revised NDC for approval by stakeholders</a:t>
          </a:r>
        </a:p>
      </dsp:txBody>
      <dsp:txXfrm>
        <a:off x="6141593" y="1646015"/>
        <a:ext cx="1596136" cy="3341909"/>
      </dsp:txXfrm>
    </dsp:sp>
    <dsp:sp modelId="{2854E69A-910D-4950-85C0-4D2FB83C8BDA}">
      <dsp:nvSpPr>
        <dsp:cNvPr id="0" name=""/>
        <dsp:cNvSpPr/>
      </dsp:nvSpPr>
      <dsp:spPr>
        <a:xfrm>
          <a:off x="7422492" y="1001575"/>
          <a:ext cx="630473" cy="630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D1521-65D3-4391-91B0-C9A5C8D66D40}">
      <dsp:nvSpPr>
        <dsp:cNvPr id="0" name=""/>
        <dsp:cNvSpPr/>
      </dsp:nvSpPr>
      <dsp:spPr>
        <a:xfrm>
          <a:off x="7737729" y="1316812"/>
          <a:ext cx="1596136" cy="3671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4075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Final NDC for submission to UNFCCC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Communication and sharing of knowledge products </a:t>
          </a:r>
        </a:p>
      </dsp:txBody>
      <dsp:txXfrm>
        <a:off x="7737729" y="1316812"/>
        <a:ext cx="1596136" cy="3671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9ED08E-E058-40A4-87F0-A21CFA8B84D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89F660-6A3A-46C3-988E-C77F06029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38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89F660-6A3A-46C3-988E-C77F060290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55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Under the Climate Promise, UNDP is supporting </a:t>
            </a:r>
            <a:r>
              <a:rPr lang="en-US" sz="1800" dirty="0" err="1"/>
              <a:t>atleast</a:t>
            </a:r>
            <a:r>
              <a:rPr lang="en-US" sz="1800" dirty="0"/>
              <a:t> 110 countries to enhance their NDCs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Involves engagement of government, citizens, private sector, and other key stakeholders and partners – bringing all voices to the table to agree ways to curb GHG emissions while also creating more resilient communities and protecting natural spaces.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89F660-6A3A-46C3-988E-C77F060290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60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A0A0A"/>
                </a:solidFill>
                <a:effectLst/>
                <a:latin typeface="ProximaNova"/>
              </a:rPr>
              <a:t>Failure for Countries to undertake urgent climate action  will result in increased damages from disasters, destabilized economies and financial markets and forced migration of major population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89F660-6A3A-46C3-988E-C77F060290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14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89F660-6A3A-46C3-988E-C77F060290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40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89F660-6A3A-46C3-988E-C77F060290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79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89F660-6A3A-46C3-988E-C77F060290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56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89F660-6A3A-46C3-988E-C77F0602903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04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C5562-DD43-40BC-8CCD-C0E968E9A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E6B1DE-DA1E-43B0-8DC7-11839A3A0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2D140-FC84-4C53-AA8F-DAF331E11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F45C-A1B2-4BF7-AC8A-8A0CF45C5CB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BC731-303E-4627-8DC8-4A6582F58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51110-3767-4459-84A2-CDC94AE2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69BC-D8E3-420A-8C8C-64A6B2597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6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F32C0-EDAB-485D-9A28-71D07C0E4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778B44-4409-4D77-8380-48B5CB3D8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B54E3-C060-470D-A9A8-062829384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F45C-A1B2-4BF7-AC8A-8A0CF45C5CB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B51CF-E2AB-48DC-87B2-BC9CEDA0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7629C-96FF-4293-BD45-7ECF7FB1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69BC-D8E3-420A-8C8C-64A6B2597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3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7369A9-26DF-4448-8F3C-473B1F366C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C0E01-2DC8-4CD6-A846-BAB67C901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0F3D1-A36E-4C43-99DA-048482BA0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F45C-A1B2-4BF7-AC8A-8A0CF45C5CB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A1ECF-EE16-425B-95BE-6F6A5684B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B5B46-375D-4A04-B6D6-6FBB386F9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69BC-D8E3-420A-8C8C-64A6B2597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8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4716E-8C15-49F6-B5C4-7B88F104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3600C-B96F-496A-8B01-2268A6CC7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2A0A3-B1FD-4C4B-9A75-750C1072C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F45C-A1B2-4BF7-AC8A-8A0CF45C5CB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C9CDE-0625-4C01-AD87-68A63199A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46EF4-6893-4058-978A-1E3320A0C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69BC-D8E3-420A-8C8C-64A6B2597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68FDF-19FB-4F02-857E-92296E4E8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D88AC-B584-4867-BAF5-870EF525E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5DD7A-8E82-4672-ACB2-6262C8EED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F45C-A1B2-4BF7-AC8A-8A0CF45C5CB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DDC76-7E22-4694-B32B-175FE3418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51C30-3463-4824-BE9E-91FFE61C0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69BC-D8E3-420A-8C8C-64A6B2597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8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A7FC0-0479-48AE-A5A4-6AF96E84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58653-CA04-4F07-9504-683FB921D6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9A97AF-1F76-48C0-89FC-05D35496A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EB581-28FA-4972-8FC7-1D18D1B9E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F45C-A1B2-4BF7-AC8A-8A0CF45C5CB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B33DAF-7CB3-48D4-AEAE-49F88D761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5F90E-A772-437D-B625-892C80EBE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69BC-D8E3-420A-8C8C-64A6B2597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8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400E6-F155-4A76-AAFF-8C4A8958D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7B958-6D4A-405F-A584-FD82C76CF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EBB6-98D4-4ED1-9871-DCB7E7A2C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86C826-C6EA-4553-BBBC-EE4CE7E8F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423738-241B-450A-B41C-BC53A4EC37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8309D9-CE59-44A1-851D-ECF01BA49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F45C-A1B2-4BF7-AC8A-8A0CF45C5CB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AFD09D-CE2D-4C0A-A57F-3E7C17499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974E36-F6C4-414A-A2DB-1E0562E0C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69BC-D8E3-420A-8C8C-64A6B2597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3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7AE0F-6AC9-4FAE-A7EE-E4B548F2C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2D8DD5-A967-441D-8CD0-E0AF4B42F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F45C-A1B2-4BF7-AC8A-8A0CF45C5CB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2430D-46FC-44D5-A86F-7C6830B54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03B3F2-29D0-47C8-9E55-B09AE7EA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69BC-D8E3-420A-8C8C-64A6B2597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2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BE4010-D91D-4DBB-BB31-1864A658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F45C-A1B2-4BF7-AC8A-8A0CF45C5CB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B00B37-B01B-4BF6-8D8A-CCB3DCDE2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6A269-10A3-42E0-8E6C-6123A2668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69BC-D8E3-420A-8C8C-64A6B2597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94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A354A-1921-431F-BE3D-4145D5894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87B94-5002-4A00-9737-476421A1A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534DBD-27F2-45BF-B39F-E0BDEF207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D7693-169D-4CAD-87E4-3D2FA328C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F45C-A1B2-4BF7-AC8A-8A0CF45C5CB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9CCD91-F1EA-4860-82F1-481DF5DB9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C768B-16DD-4BE6-AD3B-79BB75E4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69BC-D8E3-420A-8C8C-64A6B2597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07B26-B53E-4421-99DC-C02BE0443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983C3F-8D19-4C8F-8DAC-4B7114899B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ADD8DA-CC2E-4DC8-B72C-71F20ADDB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90BBE4-9F78-49EA-855B-66CA0A08E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F45C-A1B2-4BF7-AC8A-8A0CF45C5CB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1D11D7-1C56-4F4A-A705-A97133764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C673C8-52B6-47C7-AFA7-8822F4EC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69BC-D8E3-420A-8C8C-64A6B2597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5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915378-FB81-49D4-A72E-A38257695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09F79-180B-4310-AADD-789BE3E8C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FCEA8-80A9-4D16-9E82-7E80F8E04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DF45C-A1B2-4BF7-AC8A-8A0CF45C5CB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AF89D-0F44-476A-8FA5-963AD8B450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A25EA-535E-4E35-98E4-2026994225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B69BC-D8E3-420A-8C8C-64A6B2597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23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7FDA3-C63B-4406-B498-EE4C0C408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9074" y="377524"/>
            <a:ext cx="11393905" cy="3388360"/>
          </a:xfrm>
          <a:solidFill>
            <a:srgbClr val="002060"/>
          </a:solidFill>
        </p:spPr>
        <p:txBody>
          <a:bodyPr lIns="274320" tIns="182880" bIns="91440" anchor="t" anchorCtr="0">
            <a:normAutofit/>
          </a:bodyPr>
          <a:lstStyle/>
          <a:p>
            <a:pPr algn="l"/>
            <a:br>
              <a:rPr lang="en-US" sz="47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Uganda NDC enhancement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0D729-B55D-4E2F-95E2-9AE8DC2F7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074" y="4059238"/>
            <a:ext cx="9144000" cy="2421238"/>
          </a:xfrm>
        </p:spPr>
        <p:txBody>
          <a:bodyPr lIns="182880">
            <a:noAutofit/>
          </a:bodyPr>
          <a:lstStyle/>
          <a:p>
            <a:pPr algn="l"/>
            <a:endParaRPr lang="en-US" sz="3300" b="1" dirty="0">
              <a:solidFill>
                <a:srgbClr val="002060"/>
              </a:solidFill>
            </a:endParaRPr>
          </a:p>
          <a:p>
            <a:pPr algn="l"/>
            <a:r>
              <a:rPr lang="en-US" dirty="0"/>
              <a:t>Gloria Namande, UNDP NDC Support </a:t>
            </a:r>
            <a:r>
              <a:rPr lang="en-US" dirty="0" err="1"/>
              <a:t>Programme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 descr="A close up of a blue background&#10;&#10;Description generated with high confidence">
            <a:extLst>
              <a:ext uri="{FF2B5EF4-FFF2-40B4-BE49-F238E27FC236}">
                <a16:creationId xmlns:a16="http://schemas.microsoft.com/office/drawing/2014/main" id="{5DD8B139-A7F0-47BA-AD76-24713F3CC8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067" y="4767136"/>
            <a:ext cx="775744" cy="160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768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C2D52-B7AB-4F5F-8CD0-D7A4CAEE5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365125"/>
            <a:ext cx="10915650" cy="69623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Key considerations for Uganda’s NDC update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24A6-0C7A-4831-AA2A-C5F68BB7E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9495C0ED-BDA9-4766-825A-D00F308BE7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504140"/>
              </p:ext>
            </p:extLst>
          </p:nvPr>
        </p:nvGraphicFramePr>
        <p:xfrm>
          <a:off x="266700" y="1061358"/>
          <a:ext cx="11326586" cy="5431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A close up of a blue background&#10;&#10;Description generated with high confidence">
            <a:extLst>
              <a:ext uri="{FF2B5EF4-FFF2-40B4-BE49-F238E27FC236}">
                <a16:creationId xmlns:a16="http://schemas.microsoft.com/office/drawing/2014/main" id="{740B22C9-C5AC-434B-A17C-EEBA634961E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867" y="222351"/>
            <a:ext cx="775744" cy="160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537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B68F2-2BC4-4978-977A-194B6924B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1225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Steps in the NDC update process  for Uganda 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C161642-0680-4B75-B577-5A7478E088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616454"/>
              </p:ext>
            </p:extLst>
          </p:nvPr>
        </p:nvGraphicFramePr>
        <p:xfrm>
          <a:off x="838200" y="1504950"/>
          <a:ext cx="10687050" cy="4987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A close up of a blue background&#10;&#10;Description generated with high confidence">
            <a:extLst>
              <a:ext uri="{FF2B5EF4-FFF2-40B4-BE49-F238E27FC236}">
                <a16:creationId xmlns:a16="http://schemas.microsoft.com/office/drawing/2014/main" id="{38E91C92-8D13-4BB0-8C29-DA3ABD34175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867" y="222351"/>
            <a:ext cx="775744" cy="160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853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2F818-AE7E-450E-A5C8-85039D6F7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Key success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BE82F-FE3D-45BE-942D-6FEA3F198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level buy-in and government ownership</a:t>
            </a:r>
          </a:p>
          <a:p>
            <a:r>
              <a:rPr lang="en-US" dirty="0"/>
              <a:t>Inclusive stakeholder engagement</a:t>
            </a:r>
          </a:p>
          <a:p>
            <a:r>
              <a:rPr lang="en-US" dirty="0"/>
              <a:t>Institutional coordination for example through NDC coordination working group</a:t>
            </a:r>
          </a:p>
          <a:p>
            <a:r>
              <a:rPr lang="en-US" dirty="0"/>
              <a:t>Synergies with  ongoing processes (LTS, NDCP, MRV tools)</a:t>
            </a:r>
          </a:p>
          <a:p>
            <a:r>
              <a:rPr lang="en-US" dirty="0"/>
              <a:t> Communication, raising awareness and sharing of knowledge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A close up of a blue background&#10;&#10;Description generated with high confidence">
            <a:extLst>
              <a:ext uri="{FF2B5EF4-FFF2-40B4-BE49-F238E27FC236}">
                <a16:creationId xmlns:a16="http://schemas.microsoft.com/office/drawing/2014/main" id="{AD1CED10-18C6-46AD-B60F-A65B9F863E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867" y="222351"/>
            <a:ext cx="775744" cy="160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99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5F6CC-A8C9-41C3-8060-EC7628021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475" y="2766219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3" name="Content Placeholder 9">
            <a:extLst>
              <a:ext uri="{FF2B5EF4-FFF2-40B4-BE49-F238E27FC236}">
                <a16:creationId xmlns:a16="http://schemas.microsoft.com/office/drawing/2014/main" id="{8AF59EC8-63A3-43C3-8D24-98A86C61C54F}"/>
              </a:ext>
            </a:extLst>
          </p:cNvPr>
          <p:cNvSpPr txBox="1">
            <a:spLocks/>
          </p:cNvSpPr>
          <p:nvPr/>
        </p:nvSpPr>
        <p:spPr>
          <a:xfrm>
            <a:off x="4884686" y="5096942"/>
            <a:ext cx="7100925" cy="160038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 close up of a blue background&#10;&#10;Description generated with high confidence">
            <a:extLst>
              <a:ext uri="{FF2B5EF4-FFF2-40B4-BE49-F238E27FC236}">
                <a16:creationId xmlns:a16="http://schemas.microsoft.com/office/drawing/2014/main" id="{C7CDDECD-E223-452E-9C3F-816AAB8BF6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867" y="271336"/>
            <a:ext cx="775744" cy="160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52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A4FAC-DFAD-456B-A54C-11FB4B183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Presentation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14B4C-4873-40B4-A56D-CC70D6104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the NDC enhancement </a:t>
            </a:r>
          </a:p>
          <a:p>
            <a:r>
              <a:rPr lang="en-US" dirty="0"/>
              <a:t>UNDP Climate Promise</a:t>
            </a:r>
          </a:p>
          <a:p>
            <a:r>
              <a:rPr lang="en-US" dirty="0"/>
              <a:t>Key considerations for Uganda’s NDC update</a:t>
            </a:r>
          </a:p>
          <a:p>
            <a:r>
              <a:rPr lang="en-US" dirty="0"/>
              <a:t>Steps undertaken in NDC update process</a:t>
            </a:r>
          </a:p>
          <a:p>
            <a:r>
              <a:rPr lang="en-US" dirty="0"/>
              <a:t>Success factors </a:t>
            </a:r>
          </a:p>
          <a:p>
            <a:endParaRPr lang="en-US" dirty="0"/>
          </a:p>
        </p:txBody>
      </p:sp>
      <p:pic>
        <p:nvPicPr>
          <p:cNvPr id="4" name="Picture 3" descr="A close up of a blue background&#10;&#10;Description generated with high confidence">
            <a:extLst>
              <a:ext uri="{FF2B5EF4-FFF2-40B4-BE49-F238E27FC236}">
                <a16:creationId xmlns:a16="http://schemas.microsoft.com/office/drawing/2014/main" id="{BF542F86-7EB8-485F-9368-93B0B3A4E2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867" y="222351"/>
            <a:ext cx="775744" cy="160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566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C1517-E2D7-443F-AFCE-05BCEDFCF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140"/>
            <a:ext cx="8583386" cy="761546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Why NDC enhancement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DAD67-831D-4399-BDD2-4553DCFD5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r>
              <a:rPr lang="en-US" sz="3600" dirty="0"/>
              <a:t>Under the Paris Agreement countries are invited to communicate updated NDCs to the UNFCCC by 2020 and every five years </a:t>
            </a:r>
          </a:p>
          <a:p>
            <a:r>
              <a:rPr lang="en-US" sz="3600" dirty="0"/>
              <a:t>Need to enhance the quality and increase ambition</a:t>
            </a:r>
          </a:p>
          <a:p>
            <a:r>
              <a:rPr lang="en-US" sz="3600" dirty="0"/>
              <a:t>Translate efforts into a continuous improvement towards a low carbon development pathway</a:t>
            </a:r>
          </a:p>
        </p:txBody>
      </p:sp>
      <p:pic>
        <p:nvPicPr>
          <p:cNvPr id="4" name="Picture 3" descr="A close up of a blue background&#10;&#10;Description generated with high confidence">
            <a:extLst>
              <a:ext uri="{FF2B5EF4-FFF2-40B4-BE49-F238E27FC236}">
                <a16:creationId xmlns:a16="http://schemas.microsoft.com/office/drawing/2014/main" id="{2B8E821C-4DB6-4F7E-BF56-5855C2901C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867" y="222351"/>
            <a:ext cx="775744" cy="160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01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9731C-275F-42D9-BA0E-B5E9D4CB6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Why Enhance NDCs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097B197-0CE4-4368-97D2-A40ABD35C9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531894"/>
            <a:ext cx="9925050" cy="4645069"/>
          </a:xfrm>
          <a:prstGeom prst="rect">
            <a:avLst/>
          </a:prstGeom>
        </p:spPr>
      </p:pic>
      <p:pic>
        <p:nvPicPr>
          <p:cNvPr id="6" name="Picture 5" descr="A close up of a blue background&#10;&#10;Description generated with high confidence">
            <a:extLst>
              <a:ext uri="{FF2B5EF4-FFF2-40B4-BE49-F238E27FC236}">
                <a16:creationId xmlns:a16="http://schemas.microsoft.com/office/drawing/2014/main" id="{CA51C40F-6798-4F2C-A9A3-93B993AEAB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867" y="222351"/>
            <a:ext cx="775744" cy="160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4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24990-E377-4F98-A279-5577D7CA9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Increasing ambition through NDC enhancement </a:t>
            </a: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0450BA20-A972-4BED-A65D-BFEC514C17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2" b="11990"/>
          <a:stretch/>
        </p:blipFill>
        <p:spPr>
          <a:xfrm>
            <a:off x="429849" y="1616529"/>
            <a:ext cx="10515600" cy="5306786"/>
          </a:xfrm>
          <a:prstGeom prst="rect">
            <a:avLst/>
          </a:prstGeom>
        </p:spPr>
      </p:pic>
      <p:pic>
        <p:nvPicPr>
          <p:cNvPr id="10" name="Picture 9" descr="A close up of a blue background&#10;&#10;Description generated with high confidence">
            <a:extLst>
              <a:ext uri="{FF2B5EF4-FFF2-40B4-BE49-F238E27FC236}">
                <a16:creationId xmlns:a16="http://schemas.microsoft.com/office/drawing/2014/main" id="{EEBC8270-93C5-467A-B1E5-89F731EB4E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867" y="222351"/>
            <a:ext cx="775744" cy="160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453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D6E2F-BA22-4406-93F6-C2AF2C4B8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455" y="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UNDP Climate Promise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3A18B83-A31F-481F-B8AD-97EBB34DDCE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4" y="1325562"/>
            <a:ext cx="11061865" cy="4977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A close up of a blue background&#10;&#10;Description generated with high confidence">
            <a:extLst>
              <a:ext uri="{FF2B5EF4-FFF2-40B4-BE49-F238E27FC236}">
                <a16:creationId xmlns:a16="http://schemas.microsoft.com/office/drawing/2014/main" id="{1AE94F51-54FE-46D0-AEC8-234089F431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867" y="222351"/>
            <a:ext cx="775744" cy="160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4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EDDA1-B8AF-4A3E-9E4D-4D7B0D721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UNDP Climate Promise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70F9E-7194-4134-BC59-9BED78D85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925332"/>
          </a:xfrm>
        </p:spPr>
        <p:txBody>
          <a:bodyPr/>
          <a:lstStyle/>
          <a:p>
            <a:r>
              <a:rPr lang="en-US" dirty="0"/>
              <a:t>Countries must take urgent action to transition to resilient, low-carbon pathways to limit global temperature rise to a safe </a:t>
            </a:r>
            <a:r>
              <a:rPr lang="en-US" sz="3200" dirty="0"/>
              <a:t>1.5C</a:t>
            </a:r>
            <a:endParaRPr lang="en-US" dirty="0"/>
          </a:p>
          <a:p>
            <a:r>
              <a:rPr lang="en-US" dirty="0"/>
              <a:t>Countries supported to undertake an inclusive and transparent process to revise their NDCs </a:t>
            </a:r>
          </a:p>
          <a:p>
            <a:r>
              <a:rPr lang="en-US" dirty="0"/>
              <a:t>Involves engagement of government, citizens, private sector, and other key stakeholders and partners</a:t>
            </a:r>
          </a:p>
          <a:p>
            <a:r>
              <a:rPr lang="en-US" dirty="0"/>
              <a:t>Governments to tackle climate change through their NDCs is one of the most effective ways to achieve transformation at the necessary scale and breadth</a:t>
            </a:r>
          </a:p>
          <a:p>
            <a:endParaRPr lang="en-US" dirty="0"/>
          </a:p>
        </p:txBody>
      </p:sp>
      <p:pic>
        <p:nvPicPr>
          <p:cNvPr id="4" name="Picture 3" descr="A close up of a blue background&#10;&#10;Description generated with high confidence">
            <a:extLst>
              <a:ext uri="{FF2B5EF4-FFF2-40B4-BE49-F238E27FC236}">
                <a16:creationId xmlns:a16="http://schemas.microsoft.com/office/drawing/2014/main" id="{49BCAA7F-121E-4E78-A825-4A0A0DA3DA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867" y="222351"/>
            <a:ext cx="775744" cy="160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501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DEEF9-B21B-40B0-98A9-6C68A848F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Key considerations for Uganda’s NDC update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1D15D50-0910-47EF-81BA-6465B433DD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921438"/>
              </p:ext>
            </p:extLst>
          </p:nvPr>
        </p:nvGraphicFramePr>
        <p:xfrm>
          <a:off x="489858" y="1658031"/>
          <a:ext cx="11152414" cy="5014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 descr="A close up of a blue background&#10;&#10;Description generated with high confidence">
            <a:extLst>
              <a:ext uri="{FF2B5EF4-FFF2-40B4-BE49-F238E27FC236}">
                <a16:creationId xmlns:a16="http://schemas.microsoft.com/office/drawing/2014/main" id="{5E4EBC7E-6E39-4734-BBAE-5FD8A44B839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867" y="222351"/>
            <a:ext cx="775744" cy="160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568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A1A8-F599-4806-A1C0-F4ACE0E9A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623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Key considerations for Uganda’s NDC update 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9B78707-356C-4498-8296-A0849B3E18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034509"/>
              </p:ext>
            </p:extLst>
          </p:nvPr>
        </p:nvGraphicFramePr>
        <p:xfrm>
          <a:off x="266700" y="1061358"/>
          <a:ext cx="11326586" cy="5431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 descr="A close up of a blue background&#10;&#10;Description generated with high confidence">
            <a:extLst>
              <a:ext uri="{FF2B5EF4-FFF2-40B4-BE49-F238E27FC236}">
                <a16:creationId xmlns:a16="http://schemas.microsoft.com/office/drawing/2014/main" id="{45D015E7-2C9F-45A3-B733-82F1136BE3A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867" y="222351"/>
            <a:ext cx="775744" cy="160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776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605</Words>
  <Application>Microsoft Office PowerPoint</Application>
  <PresentationFormat>Widescreen</PresentationFormat>
  <Paragraphs>70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ProximaNova</vt:lpstr>
      <vt:lpstr>Office Theme</vt:lpstr>
      <vt:lpstr> Uganda NDC enhancement</vt:lpstr>
      <vt:lpstr>Presentation layout</vt:lpstr>
      <vt:lpstr>Why NDC enhancement </vt:lpstr>
      <vt:lpstr>Why Enhance NDCs </vt:lpstr>
      <vt:lpstr>Increasing ambition through NDC enhancement </vt:lpstr>
      <vt:lpstr>UNDP Climate Promise </vt:lpstr>
      <vt:lpstr>UNDP Climate Promise </vt:lpstr>
      <vt:lpstr>Key considerations for Uganda’s NDC update </vt:lpstr>
      <vt:lpstr>Key considerations for Uganda’s NDC update  </vt:lpstr>
      <vt:lpstr>Key considerations for Uganda’s NDC update </vt:lpstr>
      <vt:lpstr>Steps in the NDC update process  for Uganda  </vt:lpstr>
      <vt:lpstr>Key success factors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Public- Private financing instruments to enhance NDC implementation</dc:title>
  <dc:creator>Gloria Namande</dc:creator>
  <cp:lastModifiedBy>Gloria Namande</cp:lastModifiedBy>
  <cp:revision>52</cp:revision>
  <dcterms:created xsi:type="dcterms:W3CDTF">2020-02-24T15:54:41Z</dcterms:created>
  <dcterms:modified xsi:type="dcterms:W3CDTF">2020-05-12T18:28:25Z</dcterms:modified>
</cp:coreProperties>
</file>